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Proxima Nova"/>
      <p:regular r:id="rId43"/>
      <p:bold r:id="rId44"/>
      <p:italic r:id="rId45"/>
      <p:boldItalic r:id="rId46"/>
    </p:embeddedFont>
    <p:embeddedFont>
      <p:font typeface="Proxima Nova Semibold"/>
      <p:regular r:id="rId47"/>
      <p:bold r:id="rId48"/>
      <p:boldItalic r:id="rId49"/>
    </p:embeddedFont>
    <p:embeddedFont>
      <p:font typeface="Helvetica Neue"/>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roximaNovaSemibold-bold.fntdata"/><Relationship Id="rId47" Type="http://schemas.openxmlformats.org/officeDocument/2006/relationships/font" Target="fonts/ProximaNovaSemibold-regular.fntdata"/><Relationship Id="rId49" Type="http://schemas.openxmlformats.org/officeDocument/2006/relationships/font" Target="fonts/ProximaNova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elveticaNeue-bold.fntdata"/><Relationship Id="rId50" Type="http://schemas.openxmlformats.org/officeDocument/2006/relationships/font" Target="fonts/HelveticaNeue-regular.fntdata"/><Relationship Id="rId53" Type="http://schemas.openxmlformats.org/officeDocument/2006/relationships/font" Target="fonts/HelveticaNeue-boldItalic.fntdata"/><Relationship Id="rId52" Type="http://schemas.openxmlformats.org/officeDocument/2006/relationships/font" Target="fonts/HelveticaNeue-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31500f7cf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31500f7cf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32b8e5c67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32b8e5c67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49722a17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49722a17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49503bd5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49503bd5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49722a171b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49722a171b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332b8e5c67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332b8e5c67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32b8e5c67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332b8e5c67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32b8e5c67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32b8e5c67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32b8e5c67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32b8e5c67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32b8e5c67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32b8e5c67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331500f7cf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331500f7cf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31500f7cf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31500f7cf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49722a171b_0_1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349722a171b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31500f7cfe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31500f7cf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331500f7cf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331500f7cf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32b8e5c67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332b8e5c67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32b8e5c67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32b8e5c67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332b8e5c67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332b8e5c67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32b8e5c67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332b8e5c67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349503bd56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349503bd56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332b8e5c672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332b8e5c67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332b8e5c672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332b8e5c672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31500f7cf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31500f7cf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32b8e5c672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32b8e5c672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31500f7cfe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31500f7cfe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331500f7cfe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331500f7cfe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349722a171b_0_2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349722a171b_0_2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332b8e5c67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332b8e5c67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331500f7cfe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331500f7cfe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349722a171b_0_2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349722a171b_0_2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331500f7cf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331500f7cf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31500f7cf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31500f7cf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31500f7cfe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31500f7cf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331500f7cf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331500f7cf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31500f7cf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31500f7cf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31500f7cf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331500f7cf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331500f7cf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331500f7cf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 Id="rId4" Type="http://schemas.openxmlformats.org/officeDocument/2006/relationships/image" Target="../media/image3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5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3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3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6.png"/><Relationship Id="rId4" Type="http://schemas.openxmlformats.org/officeDocument/2006/relationships/image" Target="../media/image3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37.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4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40.png"/><Relationship Id="rId4" Type="http://schemas.openxmlformats.org/officeDocument/2006/relationships/image" Target="../media/image4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5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7.png"/><Relationship Id="rId4" Type="http://schemas.openxmlformats.org/officeDocument/2006/relationships/image" Target="../media/image5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19.png"/><Relationship Id="rId5" Type="http://schemas.openxmlformats.org/officeDocument/2006/relationships/image" Target="../media/image6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p:nvPr/>
        </p:nvSpPr>
        <p:spPr>
          <a:xfrm>
            <a:off x="-26050" y="3038150"/>
            <a:ext cx="6800700" cy="1235100"/>
          </a:xfrm>
          <a:prstGeom prst="rect">
            <a:avLst/>
          </a:prstGeom>
          <a:solidFill>
            <a:srgbClr val="F7F5EB"/>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 name="Google Shape;10;p2"/>
          <p:cNvSpPr/>
          <p:nvPr/>
        </p:nvSpPr>
        <p:spPr>
          <a:xfrm flipH="1" rot="10800000">
            <a:off x="467575" y="411513"/>
            <a:ext cx="6765900" cy="2358600"/>
          </a:xfrm>
          <a:prstGeom prst="round1Rect">
            <a:avLst>
              <a:gd fmla="val 50000" name="adj"/>
            </a:avLst>
          </a:prstGeom>
          <a:solidFill>
            <a:srgbClr val="0BD956"/>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 name="Google Shape;11;p2"/>
          <p:cNvSpPr/>
          <p:nvPr/>
        </p:nvSpPr>
        <p:spPr>
          <a:xfrm flipH="1" rot="10800000">
            <a:off x="237425" y="172350"/>
            <a:ext cx="6765900" cy="2358600"/>
          </a:xfrm>
          <a:prstGeom prst="round1Rect">
            <a:avLst>
              <a:gd fmla="val 50000" name="adj"/>
            </a:avLst>
          </a:prstGeom>
          <a:no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 name="Google Shape;12;p2"/>
          <p:cNvSpPr/>
          <p:nvPr/>
        </p:nvSpPr>
        <p:spPr>
          <a:xfrm flipH="1" rot="10800000">
            <a:off x="0" y="-60500"/>
            <a:ext cx="6765900" cy="2358600"/>
          </a:xfrm>
          <a:prstGeom prst="round1Rect">
            <a:avLst>
              <a:gd fmla="val 50000" name="adj"/>
            </a:avLst>
          </a:prstGeom>
          <a:solidFill>
            <a:srgbClr val="007052"/>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 name="Google Shape;13;p2"/>
          <p:cNvSpPr/>
          <p:nvPr/>
        </p:nvSpPr>
        <p:spPr>
          <a:xfrm>
            <a:off x="6542675" y="1402563"/>
            <a:ext cx="2317200" cy="3523800"/>
          </a:xfrm>
          <a:prstGeom prst="round2SameRect">
            <a:avLst>
              <a:gd fmla="val 50000" name="adj1"/>
              <a:gd fmla="val 50000" name="adj2"/>
            </a:avLst>
          </a:prstGeom>
          <a:solidFill>
            <a:srgbClr val="007052"/>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 name="Google Shape;14;p2"/>
          <p:cNvPicPr preferRelativeResize="0"/>
          <p:nvPr/>
        </p:nvPicPr>
        <p:blipFill>
          <a:blip r:embed="rId2">
            <a:alphaModFix/>
          </a:blip>
          <a:stretch>
            <a:fillRect/>
          </a:stretch>
        </p:blipFill>
        <p:spPr>
          <a:xfrm rot="442601">
            <a:off x="7121367" y="1776167"/>
            <a:ext cx="1965420" cy="1965400"/>
          </a:xfrm>
          <a:prstGeom prst="rect">
            <a:avLst/>
          </a:prstGeom>
          <a:noFill/>
          <a:ln>
            <a:noFill/>
          </a:ln>
        </p:spPr>
      </p:pic>
      <p:pic>
        <p:nvPicPr>
          <p:cNvPr id="15" name="Google Shape;15;p2"/>
          <p:cNvPicPr preferRelativeResize="0"/>
          <p:nvPr/>
        </p:nvPicPr>
        <p:blipFill>
          <a:blip r:embed="rId3">
            <a:alphaModFix/>
          </a:blip>
          <a:stretch>
            <a:fillRect/>
          </a:stretch>
        </p:blipFill>
        <p:spPr>
          <a:xfrm rot="-929333">
            <a:off x="5851272" y="2798475"/>
            <a:ext cx="2318876" cy="2318849"/>
          </a:xfrm>
          <a:prstGeom prst="rect">
            <a:avLst/>
          </a:prstGeom>
          <a:noFill/>
          <a:ln>
            <a:noFill/>
          </a:ln>
        </p:spPr>
      </p:pic>
      <p:pic>
        <p:nvPicPr>
          <p:cNvPr id="16" name="Google Shape;16;p2"/>
          <p:cNvPicPr preferRelativeResize="0"/>
          <p:nvPr/>
        </p:nvPicPr>
        <p:blipFill rotWithShape="1">
          <a:blip r:embed="rId4">
            <a:alphaModFix/>
          </a:blip>
          <a:srcRect b="71727" l="17690" r="59782" t="5223"/>
          <a:stretch/>
        </p:blipFill>
        <p:spPr>
          <a:xfrm>
            <a:off x="6787950" y="2530938"/>
            <a:ext cx="445527" cy="455849"/>
          </a:xfrm>
          <a:prstGeom prst="rect">
            <a:avLst/>
          </a:prstGeom>
          <a:noFill/>
          <a:ln>
            <a:noFill/>
          </a:ln>
        </p:spPr>
      </p:pic>
      <p:pic>
        <p:nvPicPr>
          <p:cNvPr id="17" name="Google Shape;17;p2"/>
          <p:cNvPicPr preferRelativeResize="0"/>
          <p:nvPr/>
        </p:nvPicPr>
        <p:blipFill rotWithShape="1">
          <a:blip r:embed="rId4">
            <a:alphaModFix/>
          </a:blip>
          <a:srcRect b="71727" l="17690" r="59782" t="5223"/>
          <a:stretch/>
        </p:blipFill>
        <p:spPr>
          <a:xfrm>
            <a:off x="8010100" y="3859600"/>
            <a:ext cx="445527" cy="455849"/>
          </a:xfrm>
          <a:prstGeom prst="rect">
            <a:avLst/>
          </a:prstGeom>
          <a:noFill/>
          <a:ln>
            <a:noFill/>
          </a:ln>
        </p:spPr>
      </p:pic>
      <p:pic>
        <p:nvPicPr>
          <p:cNvPr id="18" name="Google Shape;18;p2"/>
          <p:cNvPicPr preferRelativeResize="0"/>
          <p:nvPr/>
        </p:nvPicPr>
        <p:blipFill rotWithShape="1">
          <a:blip r:embed="rId4">
            <a:alphaModFix/>
          </a:blip>
          <a:srcRect b="71727" l="17690" r="59782" t="5223"/>
          <a:stretch/>
        </p:blipFill>
        <p:spPr>
          <a:xfrm>
            <a:off x="8160087" y="1402575"/>
            <a:ext cx="445527" cy="455849"/>
          </a:xfrm>
          <a:prstGeom prst="rect">
            <a:avLst/>
          </a:prstGeom>
          <a:noFill/>
          <a:ln>
            <a:noFill/>
          </a:ln>
        </p:spPr>
      </p:pic>
      <p:pic>
        <p:nvPicPr>
          <p:cNvPr id="19" name="Google Shape;19;p2"/>
          <p:cNvPicPr preferRelativeResize="0"/>
          <p:nvPr/>
        </p:nvPicPr>
        <p:blipFill rotWithShape="1">
          <a:blip r:embed="rId4">
            <a:alphaModFix/>
          </a:blip>
          <a:srcRect b="71727" l="17690" r="59782" t="5223"/>
          <a:stretch/>
        </p:blipFill>
        <p:spPr>
          <a:xfrm>
            <a:off x="7881312" y="946725"/>
            <a:ext cx="445527" cy="455849"/>
          </a:xfrm>
          <a:prstGeom prst="rect">
            <a:avLst/>
          </a:prstGeom>
          <a:noFill/>
          <a:ln>
            <a:noFill/>
          </a:ln>
        </p:spPr>
      </p:pic>
      <p:pic>
        <p:nvPicPr>
          <p:cNvPr id="20" name="Google Shape;20;p2"/>
          <p:cNvPicPr preferRelativeResize="0"/>
          <p:nvPr/>
        </p:nvPicPr>
        <p:blipFill>
          <a:blip r:embed="rId5">
            <a:alphaModFix/>
          </a:blip>
          <a:stretch>
            <a:fillRect/>
          </a:stretch>
        </p:blipFill>
        <p:spPr>
          <a:xfrm>
            <a:off x="275550" y="4266702"/>
            <a:ext cx="903725" cy="903725"/>
          </a:xfrm>
          <a:prstGeom prst="rect">
            <a:avLst/>
          </a:prstGeom>
          <a:noFill/>
          <a:ln>
            <a:noFill/>
          </a:ln>
        </p:spPr>
      </p:pic>
      <p:sp>
        <p:nvSpPr>
          <p:cNvPr id="21" name="Google Shape;21;p2"/>
          <p:cNvSpPr txBox="1"/>
          <p:nvPr>
            <p:ph type="ctrTitle"/>
          </p:nvPr>
        </p:nvSpPr>
        <p:spPr>
          <a:xfrm>
            <a:off x="267450" y="253350"/>
            <a:ext cx="6393000" cy="1779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dk1"/>
              </a:buClr>
              <a:buSzPts val="5500"/>
              <a:buNone/>
              <a:defRPr b="1" sz="5500">
                <a:solidFill>
                  <a:schemeClr val="dk1"/>
                </a:solidFill>
              </a:defRPr>
            </a:lvl1pPr>
            <a:lvl2pPr lvl="1">
              <a:spcBef>
                <a:spcPts val="0"/>
              </a:spcBef>
              <a:spcAft>
                <a:spcPts val="0"/>
              </a:spcAft>
              <a:buSzPts val="5500"/>
              <a:buNone/>
              <a:defRPr b="1" sz="5500"/>
            </a:lvl2pPr>
            <a:lvl3pPr lvl="2">
              <a:spcBef>
                <a:spcPts val="0"/>
              </a:spcBef>
              <a:spcAft>
                <a:spcPts val="0"/>
              </a:spcAft>
              <a:buSzPts val="5500"/>
              <a:buNone/>
              <a:defRPr b="1" sz="5500"/>
            </a:lvl3pPr>
            <a:lvl4pPr lvl="3">
              <a:spcBef>
                <a:spcPts val="0"/>
              </a:spcBef>
              <a:spcAft>
                <a:spcPts val="0"/>
              </a:spcAft>
              <a:buSzPts val="5500"/>
              <a:buNone/>
              <a:defRPr b="1" sz="5500"/>
            </a:lvl4pPr>
            <a:lvl5pPr lvl="4">
              <a:spcBef>
                <a:spcPts val="0"/>
              </a:spcBef>
              <a:spcAft>
                <a:spcPts val="0"/>
              </a:spcAft>
              <a:buSzPts val="5500"/>
              <a:buNone/>
              <a:defRPr b="1" sz="5500"/>
            </a:lvl5pPr>
            <a:lvl6pPr lvl="5">
              <a:spcBef>
                <a:spcPts val="0"/>
              </a:spcBef>
              <a:spcAft>
                <a:spcPts val="0"/>
              </a:spcAft>
              <a:buSzPts val="5500"/>
              <a:buNone/>
              <a:defRPr b="1" sz="5500"/>
            </a:lvl6pPr>
            <a:lvl7pPr lvl="6">
              <a:spcBef>
                <a:spcPts val="0"/>
              </a:spcBef>
              <a:spcAft>
                <a:spcPts val="0"/>
              </a:spcAft>
              <a:buSzPts val="5500"/>
              <a:buNone/>
              <a:defRPr b="1" sz="5500"/>
            </a:lvl7pPr>
            <a:lvl8pPr lvl="7">
              <a:spcBef>
                <a:spcPts val="0"/>
              </a:spcBef>
              <a:spcAft>
                <a:spcPts val="0"/>
              </a:spcAft>
              <a:buSzPts val="5500"/>
              <a:buNone/>
              <a:defRPr b="1" sz="5500"/>
            </a:lvl8pPr>
            <a:lvl9pPr lvl="8">
              <a:spcBef>
                <a:spcPts val="0"/>
              </a:spcBef>
              <a:spcAft>
                <a:spcPts val="0"/>
              </a:spcAft>
              <a:buSzPts val="5500"/>
              <a:buNone/>
              <a:defRPr b="1" sz="5500"/>
            </a:lvl9pPr>
          </a:lstStyle>
          <a:p/>
        </p:txBody>
      </p:sp>
      <p:sp>
        <p:nvSpPr>
          <p:cNvPr id="22" name="Google Shape;22;p2"/>
          <p:cNvSpPr txBox="1"/>
          <p:nvPr>
            <p:ph idx="1" type="body"/>
          </p:nvPr>
        </p:nvSpPr>
        <p:spPr>
          <a:xfrm>
            <a:off x="237425" y="3096286"/>
            <a:ext cx="5998800" cy="1151400"/>
          </a:xfrm>
          <a:prstGeom prst="rect">
            <a:avLst/>
          </a:prstGeom>
        </p:spPr>
        <p:txBody>
          <a:bodyPr anchorCtr="0" anchor="t" bIns="91425" lIns="91425" spcFirstLastPara="1" rIns="91425" wrap="square" tIns="91425">
            <a:normAutofit/>
          </a:bodyPr>
          <a:lstStyle>
            <a:lvl1pPr indent="-330200" lvl="0" marL="457200">
              <a:lnSpc>
                <a:spcPct val="100000"/>
              </a:lnSpc>
              <a:spcBef>
                <a:spcPts val="0"/>
              </a:spcBef>
              <a:spcAft>
                <a:spcPts val="0"/>
              </a:spcAft>
              <a:buClr>
                <a:schemeClr val="accent5"/>
              </a:buClr>
              <a:buSzPts val="1600"/>
              <a:buChar char="●"/>
              <a:defRPr sz="1600">
                <a:solidFill>
                  <a:schemeClr val="accent5"/>
                </a:solidFill>
              </a:defRPr>
            </a:lvl1pPr>
            <a:lvl2pPr indent="-330200" lvl="1" marL="914400">
              <a:lnSpc>
                <a:spcPct val="100000"/>
              </a:lnSpc>
              <a:spcBef>
                <a:spcPts val="0"/>
              </a:spcBef>
              <a:spcAft>
                <a:spcPts val="0"/>
              </a:spcAft>
              <a:buClr>
                <a:schemeClr val="accent5"/>
              </a:buClr>
              <a:buSzPts val="1600"/>
              <a:buChar char="○"/>
              <a:defRPr sz="1600">
                <a:solidFill>
                  <a:schemeClr val="accent5"/>
                </a:solidFill>
              </a:defRPr>
            </a:lvl2pPr>
            <a:lvl3pPr indent="-330200" lvl="2" marL="1371600">
              <a:lnSpc>
                <a:spcPct val="100000"/>
              </a:lnSpc>
              <a:spcBef>
                <a:spcPts val="0"/>
              </a:spcBef>
              <a:spcAft>
                <a:spcPts val="0"/>
              </a:spcAft>
              <a:buClr>
                <a:schemeClr val="accent5"/>
              </a:buClr>
              <a:buSzPts val="1600"/>
              <a:buChar char="■"/>
              <a:defRPr sz="1600">
                <a:solidFill>
                  <a:schemeClr val="accent5"/>
                </a:solidFill>
              </a:defRPr>
            </a:lvl3pPr>
            <a:lvl4pPr indent="-330200" lvl="3" marL="1828800">
              <a:lnSpc>
                <a:spcPct val="100000"/>
              </a:lnSpc>
              <a:spcBef>
                <a:spcPts val="0"/>
              </a:spcBef>
              <a:spcAft>
                <a:spcPts val="0"/>
              </a:spcAft>
              <a:buClr>
                <a:schemeClr val="accent5"/>
              </a:buClr>
              <a:buSzPts val="1600"/>
              <a:buChar char="●"/>
              <a:defRPr sz="1600">
                <a:solidFill>
                  <a:schemeClr val="accent5"/>
                </a:solidFill>
              </a:defRPr>
            </a:lvl4pPr>
            <a:lvl5pPr indent="-330200" lvl="4" marL="2286000">
              <a:lnSpc>
                <a:spcPct val="100000"/>
              </a:lnSpc>
              <a:spcBef>
                <a:spcPts val="0"/>
              </a:spcBef>
              <a:spcAft>
                <a:spcPts val="0"/>
              </a:spcAft>
              <a:buClr>
                <a:schemeClr val="accent5"/>
              </a:buClr>
              <a:buSzPts val="1600"/>
              <a:buChar char="○"/>
              <a:defRPr sz="1600">
                <a:solidFill>
                  <a:schemeClr val="accent5"/>
                </a:solidFill>
              </a:defRPr>
            </a:lvl5pPr>
            <a:lvl6pPr indent="-330200" lvl="5" marL="2743200">
              <a:lnSpc>
                <a:spcPct val="100000"/>
              </a:lnSpc>
              <a:spcBef>
                <a:spcPts val="0"/>
              </a:spcBef>
              <a:spcAft>
                <a:spcPts val="0"/>
              </a:spcAft>
              <a:buClr>
                <a:schemeClr val="accent5"/>
              </a:buClr>
              <a:buSzPts val="1600"/>
              <a:buChar char="■"/>
              <a:defRPr sz="1600">
                <a:solidFill>
                  <a:schemeClr val="accent5"/>
                </a:solidFill>
              </a:defRPr>
            </a:lvl6pPr>
            <a:lvl7pPr indent="-330200" lvl="6" marL="3200400">
              <a:lnSpc>
                <a:spcPct val="100000"/>
              </a:lnSpc>
              <a:spcBef>
                <a:spcPts val="0"/>
              </a:spcBef>
              <a:spcAft>
                <a:spcPts val="0"/>
              </a:spcAft>
              <a:buClr>
                <a:schemeClr val="accent5"/>
              </a:buClr>
              <a:buSzPts val="1600"/>
              <a:buChar char="●"/>
              <a:defRPr sz="1600">
                <a:solidFill>
                  <a:schemeClr val="accent5"/>
                </a:solidFill>
              </a:defRPr>
            </a:lvl7pPr>
            <a:lvl8pPr indent="-330200" lvl="7" marL="3657600">
              <a:lnSpc>
                <a:spcPct val="100000"/>
              </a:lnSpc>
              <a:spcBef>
                <a:spcPts val="0"/>
              </a:spcBef>
              <a:spcAft>
                <a:spcPts val="0"/>
              </a:spcAft>
              <a:buClr>
                <a:schemeClr val="accent5"/>
              </a:buClr>
              <a:buSzPts val="1600"/>
              <a:buChar char="○"/>
              <a:defRPr sz="1600">
                <a:solidFill>
                  <a:schemeClr val="accent5"/>
                </a:solidFill>
              </a:defRPr>
            </a:lvl8pPr>
            <a:lvl9pPr indent="-330200" lvl="8" marL="4114800">
              <a:lnSpc>
                <a:spcPct val="100000"/>
              </a:lnSpc>
              <a:spcBef>
                <a:spcPts val="0"/>
              </a:spcBef>
              <a:spcAft>
                <a:spcPts val="0"/>
              </a:spcAft>
              <a:buClr>
                <a:schemeClr val="accent5"/>
              </a:buClr>
              <a:buSzPts val="1600"/>
              <a:buChar char="■"/>
              <a:defRPr sz="1600">
                <a:solidFill>
                  <a:schemeClr val="accent5"/>
                </a:solidFill>
              </a:defRPr>
            </a:lvl9pPr>
          </a:lstStyle>
          <a:p/>
        </p:txBody>
      </p:sp>
      <p:sp>
        <p:nvSpPr>
          <p:cNvPr id="23" name="Google Shape;23;p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ection">
  <p:cSld name="CUSTOM_24">
    <p:bg>
      <p:bgPr>
        <a:solidFill>
          <a:schemeClr val="dk1"/>
        </a:solidFill>
      </p:bgPr>
    </p:bg>
    <p:spTree>
      <p:nvGrpSpPr>
        <p:cNvPr id="120" name="Shape 120"/>
        <p:cNvGrpSpPr/>
        <p:nvPr/>
      </p:nvGrpSpPr>
      <p:grpSpPr>
        <a:xfrm>
          <a:off x="0" y="0"/>
          <a:ext cx="0" cy="0"/>
          <a:chOff x="0" y="0"/>
          <a:chExt cx="0" cy="0"/>
        </a:xfrm>
      </p:grpSpPr>
      <p:sp>
        <p:nvSpPr>
          <p:cNvPr id="121" name="Google Shape;121;p11"/>
          <p:cNvSpPr/>
          <p:nvPr/>
        </p:nvSpPr>
        <p:spPr>
          <a:xfrm rot="5400000">
            <a:off x="780000" y="2185250"/>
            <a:ext cx="2218200" cy="3767700"/>
          </a:xfrm>
          <a:prstGeom prst="snipRoundRect">
            <a:avLst>
              <a:gd fmla="val 50000" name="adj1"/>
              <a:gd fmla="val 0" name="adj2"/>
            </a:avLst>
          </a:prstGeom>
          <a:solidFill>
            <a:srgbClr val="8AA6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11"/>
          <p:cNvSpPr/>
          <p:nvPr/>
        </p:nvSpPr>
        <p:spPr>
          <a:xfrm flipH="1" rot="5400000">
            <a:off x="2679500" y="-2679225"/>
            <a:ext cx="3787500" cy="9146400"/>
          </a:xfrm>
          <a:prstGeom prst="snipRoundRect">
            <a:avLst>
              <a:gd fmla="val 42456"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11"/>
          <p:cNvSpPr/>
          <p:nvPr/>
        </p:nvSpPr>
        <p:spPr>
          <a:xfrm>
            <a:off x="344775" y="293177"/>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11"/>
          <p:cNvSpPr txBox="1"/>
          <p:nvPr/>
        </p:nvSpPr>
        <p:spPr>
          <a:xfrm>
            <a:off x="8470008" y="4026765"/>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E3FF00"/>
                </a:solidFill>
                <a:latin typeface="Proxima Nova Semibold"/>
                <a:ea typeface="Proxima Nova Semibold"/>
                <a:cs typeface="Proxima Nova Semibold"/>
                <a:sym typeface="Proxima Nova Semibold"/>
              </a:rPr>
              <a:t>‹#›</a:t>
            </a:fld>
            <a:endParaRPr sz="1800">
              <a:solidFill>
                <a:srgbClr val="E3FF00"/>
              </a:solidFill>
              <a:latin typeface="Proxima Nova Semibold"/>
              <a:ea typeface="Proxima Nova Semibold"/>
              <a:cs typeface="Proxima Nova Semibold"/>
              <a:sym typeface="Proxima Nova Semibold"/>
            </a:endParaRPr>
          </a:p>
        </p:txBody>
      </p:sp>
      <p:sp>
        <p:nvSpPr>
          <p:cNvPr id="125" name="Google Shape;125;p11"/>
          <p:cNvSpPr/>
          <p:nvPr/>
        </p:nvSpPr>
        <p:spPr>
          <a:xfrm rot="-5400000">
            <a:off x="7790101" y="3153149"/>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11"/>
          <p:cNvSpPr/>
          <p:nvPr/>
        </p:nvSpPr>
        <p:spPr>
          <a:xfrm rot="-5400000">
            <a:off x="6910349" y="3153149"/>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11"/>
          <p:cNvSpPr/>
          <p:nvPr/>
        </p:nvSpPr>
        <p:spPr>
          <a:xfrm>
            <a:off x="344775" y="-586575"/>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8" name="Google Shape;128;p11" title="Icons_Artboard 24.png"/>
          <p:cNvPicPr preferRelativeResize="0"/>
          <p:nvPr/>
        </p:nvPicPr>
        <p:blipFill>
          <a:blip r:embed="rId2">
            <a:alphaModFix/>
          </a:blip>
          <a:stretch>
            <a:fillRect/>
          </a:stretch>
        </p:blipFill>
        <p:spPr>
          <a:xfrm>
            <a:off x="4593047" y="3769451"/>
            <a:ext cx="1492726" cy="1491925"/>
          </a:xfrm>
          <a:prstGeom prst="rect">
            <a:avLst/>
          </a:prstGeom>
          <a:noFill/>
          <a:ln>
            <a:noFill/>
          </a:ln>
        </p:spPr>
      </p:pic>
      <p:pic>
        <p:nvPicPr>
          <p:cNvPr id="129" name="Google Shape;129;p11" title="Icons_Artboard 24.png"/>
          <p:cNvPicPr preferRelativeResize="0"/>
          <p:nvPr/>
        </p:nvPicPr>
        <p:blipFill>
          <a:blip r:embed="rId2">
            <a:alphaModFix/>
          </a:blip>
          <a:stretch>
            <a:fillRect/>
          </a:stretch>
        </p:blipFill>
        <p:spPr>
          <a:xfrm>
            <a:off x="1970984" y="293176"/>
            <a:ext cx="1492726" cy="1491925"/>
          </a:xfrm>
          <a:prstGeom prst="rect">
            <a:avLst/>
          </a:prstGeom>
          <a:noFill/>
          <a:ln>
            <a:noFill/>
          </a:ln>
        </p:spPr>
      </p:pic>
      <p:pic>
        <p:nvPicPr>
          <p:cNvPr id="130" name="Google Shape;130;p11"/>
          <p:cNvPicPr preferRelativeResize="0"/>
          <p:nvPr/>
        </p:nvPicPr>
        <p:blipFill>
          <a:blip r:embed="rId3">
            <a:alphaModFix/>
          </a:blip>
          <a:stretch>
            <a:fillRect/>
          </a:stretch>
        </p:blipFill>
        <p:spPr>
          <a:xfrm>
            <a:off x="275550" y="4266702"/>
            <a:ext cx="903725" cy="903725"/>
          </a:xfrm>
          <a:prstGeom prst="rect">
            <a:avLst/>
          </a:prstGeom>
          <a:noFill/>
          <a:ln>
            <a:noFill/>
          </a:ln>
        </p:spPr>
      </p:pic>
      <p:sp>
        <p:nvSpPr>
          <p:cNvPr id="131" name="Google Shape;131;p11"/>
          <p:cNvSpPr txBox="1"/>
          <p:nvPr>
            <p:ph type="title"/>
          </p:nvPr>
        </p:nvSpPr>
        <p:spPr>
          <a:xfrm>
            <a:off x="1151125" y="1956250"/>
            <a:ext cx="6837000" cy="12576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4800"/>
              <a:buNone/>
              <a:defRPr sz="4800">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1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Section with Timer">
  <p:cSld name="CUSTOM_35">
    <p:bg>
      <p:bgPr>
        <a:solidFill>
          <a:schemeClr val="accent3"/>
        </a:solidFill>
      </p:bgPr>
    </p:bg>
    <p:spTree>
      <p:nvGrpSpPr>
        <p:cNvPr id="133" name="Shape 133"/>
        <p:cNvGrpSpPr/>
        <p:nvPr/>
      </p:nvGrpSpPr>
      <p:grpSpPr>
        <a:xfrm>
          <a:off x="0" y="0"/>
          <a:ext cx="0" cy="0"/>
          <a:chOff x="0" y="0"/>
          <a:chExt cx="0" cy="0"/>
        </a:xfrm>
      </p:grpSpPr>
      <p:sp>
        <p:nvSpPr>
          <p:cNvPr id="134" name="Google Shape;134;p12"/>
          <p:cNvSpPr/>
          <p:nvPr/>
        </p:nvSpPr>
        <p:spPr>
          <a:xfrm>
            <a:off x="6477550" y="40557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12"/>
          <p:cNvSpPr/>
          <p:nvPr/>
        </p:nvSpPr>
        <p:spPr>
          <a:xfrm>
            <a:off x="6477550" y="1960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12"/>
          <p:cNvSpPr/>
          <p:nvPr/>
        </p:nvSpPr>
        <p:spPr>
          <a:xfrm>
            <a:off x="6477550" y="1589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p12"/>
          <p:cNvSpPr/>
          <p:nvPr/>
        </p:nvSpPr>
        <p:spPr>
          <a:xfrm>
            <a:off x="6477550" y="-5257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12"/>
          <p:cNvSpPr/>
          <p:nvPr/>
        </p:nvSpPr>
        <p:spPr>
          <a:xfrm rot="-5400000">
            <a:off x="-625962" y="927838"/>
            <a:ext cx="1615800" cy="1615800"/>
          </a:xfrm>
          <a:prstGeom prst="rtTriangle">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12"/>
          <p:cNvSpPr/>
          <p:nvPr/>
        </p:nvSpPr>
        <p:spPr>
          <a:xfrm rot="-5400000">
            <a:off x="-625962" y="-228937"/>
            <a:ext cx="1615800" cy="1615800"/>
          </a:xfrm>
          <a:prstGeom prst="rtTriangle">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12"/>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12"/>
          <p:cNvSpPr/>
          <p:nvPr/>
        </p:nvSpPr>
        <p:spPr>
          <a:xfrm flipH="1">
            <a:off x="381000" y="3550388"/>
            <a:ext cx="1615800" cy="1615800"/>
          </a:xfrm>
          <a:prstGeom prst="rtTriangle">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12"/>
          <p:cNvSpPr/>
          <p:nvPr/>
        </p:nvSpPr>
        <p:spPr>
          <a:xfrm>
            <a:off x="627000" y="684600"/>
            <a:ext cx="7890000" cy="3774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3" name="Google Shape;143;p12" title="Icons_Artboard 24.png"/>
          <p:cNvPicPr preferRelativeResize="0"/>
          <p:nvPr/>
        </p:nvPicPr>
        <p:blipFill>
          <a:blip r:embed="rId2">
            <a:alphaModFix/>
          </a:blip>
          <a:stretch>
            <a:fillRect/>
          </a:stretch>
        </p:blipFill>
        <p:spPr>
          <a:xfrm>
            <a:off x="2414859" y="3955435"/>
            <a:ext cx="1101993" cy="1101399"/>
          </a:xfrm>
          <a:prstGeom prst="rect">
            <a:avLst/>
          </a:prstGeom>
          <a:noFill/>
          <a:ln>
            <a:noFill/>
          </a:ln>
        </p:spPr>
      </p:pic>
      <p:pic>
        <p:nvPicPr>
          <p:cNvPr id="144" name="Google Shape;144;p12" title="Icons_Artboard 24.png"/>
          <p:cNvPicPr preferRelativeResize="0"/>
          <p:nvPr/>
        </p:nvPicPr>
        <p:blipFill>
          <a:blip r:embed="rId2">
            <a:alphaModFix/>
          </a:blip>
          <a:stretch>
            <a:fillRect/>
          </a:stretch>
        </p:blipFill>
        <p:spPr>
          <a:xfrm>
            <a:off x="255372" y="927851"/>
            <a:ext cx="1492726" cy="1491925"/>
          </a:xfrm>
          <a:prstGeom prst="rect">
            <a:avLst/>
          </a:prstGeom>
          <a:noFill/>
          <a:ln>
            <a:noFill/>
          </a:ln>
        </p:spPr>
      </p:pic>
      <p:pic>
        <p:nvPicPr>
          <p:cNvPr id="145" name="Google Shape;145;p12" title="Icons_Artboard 24.png"/>
          <p:cNvPicPr preferRelativeResize="0"/>
          <p:nvPr/>
        </p:nvPicPr>
        <p:blipFill>
          <a:blip r:embed="rId2">
            <a:alphaModFix/>
          </a:blip>
          <a:stretch>
            <a:fillRect/>
          </a:stretch>
        </p:blipFill>
        <p:spPr>
          <a:xfrm>
            <a:off x="7144374" y="3550411"/>
            <a:ext cx="1254124" cy="1253475"/>
          </a:xfrm>
          <a:prstGeom prst="rect">
            <a:avLst/>
          </a:prstGeom>
          <a:noFill/>
          <a:ln>
            <a:noFill/>
          </a:ln>
        </p:spPr>
      </p:pic>
      <p:pic>
        <p:nvPicPr>
          <p:cNvPr id="146" name="Google Shape;146;p12" title="Icons_Artboard 24.png"/>
          <p:cNvPicPr preferRelativeResize="0"/>
          <p:nvPr/>
        </p:nvPicPr>
        <p:blipFill>
          <a:blip r:embed="rId2">
            <a:alphaModFix/>
          </a:blip>
          <a:stretch>
            <a:fillRect/>
          </a:stretch>
        </p:blipFill>
        <p:spPr>
          <a:xfrm>
            <a:off x="1162350" y="42750"/>
            <a:ext cx="1035249" cy="1034702"/>
          </a:xfrm>
          <a:prstGeom prst="rect">
            <a:avLst/>
          </a:prstGeom>
          <a:noFill/>
          <a:ln>
            <a:noFill/>
          </a:ln>
        </p:spPr>
      </p:pic>
      <p:sp>
        <p:nvSpPr>
          <p:cNvPr id="147" name="Google Shape;147;p1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148" name="Google Shape;148;p12"/>
          <p:cNvSpPr txBox="1"/>
          <p:nvPr>
            <p:ph idx="1" type="subTitle"/>
          </p:nvPr>
        </p:nvSpPr>
        <p:spPr>
          <a:xfrm>
            <a:off x="1382400" y="1004050"/>
            <a:ext cx="6379200" cy="501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400"/>
              <a:buNone/>
              <a:defRPr b="1"/>
            </a:lvl1pPr>
            <a:lvl2pPr lvl="1" algn="ctr">
              <a:spcBef>
                <a:spcPts val="0"/>
              </a:spcBef>
              <a:spcAft>
                <a:spcPts val="0"/>
              </a:spcAft>
              <a:buSzPts val="2200"/>
              <a:buNone/>
              <a:defRPr/>
            </a:lvl2pPr>
            <a:lvl3pPr lvl="2" algn="ctr">
              <a:spcBef>
                <a:spcPts val="0"/>
              </a:spcBef>
              <a:spcAft>
                <a:spcPts val="0"/>
              </a:spcAft>
              <a:buSzPts val="2000"/>
              <a:buNone/>
              <a:defRPr/>
            </a:lvl3pPr>
            <a:lvl4pPr lvl="3" algn="ctr">
              <a:spcBef>
                <a:spcPts val="0"/>
              </a:spcBef>
              <a:spcAft>
                <a:spcPts val="0"/>
              </a:spcAft>
              <a:buSzPts val="1800"/>
              <a:buNone/>
              <a:defRPr/>
            </a:lvl4pPr>
            <a:lvl5pPr lvl="4" algn="ctr">
              <a:spcBef>
                <a:spcPts val="0"/>
              </a:spcBef>
              <a:spcAft>
                <a:spcPts val="0"/>
              </a:spcAft>
              <a:buSzPts val="1600"/>
              <a:buNone/>
              <a:defRPr/>
            </a:lvl5pPr>
            <a:lvl6pPr lvl="5" algn="ctr">
              <a:spcBef>
                <a:spcPts val="0"/>
              </a:spcBef>
              <a:spcAft>
                <a:spcPts val="0"/>
              </a:spcAft>
              <a:buSzPts val="1400"/>
              <a:buNone/>
              <a:defRPr/>
            </a:lvl6pPr>
            <a:lvl7pPr lvl="6" algn="ctr">
              <a:spcBef>
                <a:spcPts val="0"/>
              </a:spcBef>
              <a:spcAft>
                <a:spcPts val="0"/>
              </a:spcAft>
              <a:buSzPts val="1200"/>
              <a:buNone/>
              <a:defRPr/>
            </a:lvl7pPr>
            <a:lvl8pPr lvl="7" algn="ctr">
              <a:spcBef>
                <a:spcPts val="0"/>
              </a:spcBef>
              <a:spcAft>
                <a:spcPts val="0"/>
              </a:spcAft>
              <a:buSzPts val="1000"/>
              <a:buNone/>
              <a:defRPr/>
            </a:lvl8pPr>
            <a:lvl9pPr lvl="8" algn="ctr">
              <a:spcBef>
                <a:spcPts val="0"/>
              </a:spcBef>
              <a:spcAft>
                <a:spcPts val="0"/>
              </a:spcAft>
              <a:buSzPts val="800"/>
              <a:buNone/>
              <a:defRPr/>
            </a:lvl9pPr>
          </a:lstStyle>
          <a:p/>
        </p:txBody>
      </p:sp>
      <p:sp>
        <p:nvSpPr>
          <p:cNvPr id="149" name="Google Shape;149;p12"/>
          <p:cNvSpPr txBox="1"/>
          <p:nvPr>
            <p:ph type="title"/>
          </p:nvPr>
        </p:nvSpPr>
        <p:spPr>
          <a:xfrm>
            <a:off x="1379650" y="1516075"/>
            <a:ext cx="6379200" cy="7437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0" name="Google Shape;150;p12"/>
          <p:cNvSpPr/>
          <p:nvPr>
            <p:ph idx="2" type="pic"/>
          </p:nvPr>
        </p:nvSpPr>
        <p:spPr>
          <a:xfrm>
            <a:off x="3048000" y="2467450"/>
            <a:ext cx="3048000" cy="17145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Learning Goals">
  <p:cSld name="CUSTOM_4">
    <p:bg>
      <p:bgPr>
        <a:solidFill>
          <a:schemeClr val="lt1"/>
        </a:solidFill>
      </p:bgPr>
    </p:bg>
    <p:spTree>
      <p:nvGrpSpPr>
        <p:cNvPr id="151" name="Shape 151"/>
        <p:cNvGrpSpPr/>
        <p:nvPr/>
      </p:nvGrpSpPr>
      <p:grpSpPr>
        <a:xfrm>
          <a:off x="0" y="0"/>
          <a:ext cx="0" cy="0"/>
          <a:chOff x="0" y="0"/>
          <a:chExt cx="0" cy="0"/>
        </a:xfrm>
      </p:grpSpPr>
      <p:pic>
        <p:nvPicPr>
          <p:cNvPr id="152" name="Google Shape;152;p13" title="Icons_Artboard 9.png"/>
          <p:cNvPicPr preferRelativeResize="0"/>
          <p:nvPr/>
        </p:nvPicPr>
        <p:blipFill>
          <a:blip r:embed="rId2">
            <a:alphaModFix/>
          </a:blip>
          <a:stretch>
            <a:fillRect/>
          </a:stretch>
        </p:blipFill>
        <p:spPr>
          <a:xfrm>
            <a:off x="4170154" y="1534250"/>
            <a:ext cx="999378" cy="999378"/>
          </a:xfrm>
          <a:prstGeom prst="rect">
            <a:avLst/>
          </a:prstGeom>
          <a:noFill/>
          <a:ln>
            <a:noFill/>
          </a:ln>
        </p:spPr>
      </p:pic>
      <p:pic>
        <p:nvPicPr>
          <p:cNvPr id="153" name="Google Shape;153;p13"/>
          <p:cNvPicPr preferRelativeResize="0"/>
          <p:nvPr/>
        </p:nvPicPr>
        <p:blipFill>
          <a:blip r:embed="rId3">
            <a:alphaModFix/>
          </a:blip>
          <a:stretch>
            <a:fillRect/>
          </a:stretch>
        </p:blipFill>
        <p:spPr>
          <a:xfrm>
            <a:off x="4937850" y="640677"/>
            <a:ext cx="3862175" cy="3862124"/>
          </a:xfrm>
          <a:prstGeom prst="rect">
            <a:avLst/>
          </a:prstGeom>
          <a:noFill/>
          <a:ln>
            <a:noFill/>
          </a:ln>
        </p:spPr>
      </p:pic>
      <p:sp>
        <p:nvSpPr>
          <p:cNvPr id="154" name="Google Shape;154;p13"/>
          <p:cNvSpPr/>
          <p:nvPr/>
        </p:nvSpPr>
        <p:spPr>
          <a:xfrm>
            <a:off x="0" y="0"/>
            <a:ext cx="4646400" cy="5143500"/>
          </a:xfrm>
          <a:prstGeom prst="round1Rect">
            <a:avLst>
              <a:gd fmla="val 23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5" name="Google Shape;155;p13" title="Icons_Artboard 24.png"/>
          <p:cNvPicPr preferRelativeResize="0"/>
          <p:nvPr/>
        </p:nvPicPr>
        <p:blipFill>
          <a:blip r:embed="rId4">
            <a:alphaModFix/>
          </a:blip>
          <a:stretch>
            <a:fillRect/>
          </a:stretch>
        </p:blipFill>
        <p:spPr>
          <a:xfrm>
            <a:off x="5099165" y="3800965"/>
            <a:ext cx="999378" cy="998885"/>
          </a:xfrm>
          <a:prstGeom prst="rect">
            <a:avLst/>
          </a:prstGeom>
          <a:noFill/>
          <a:ln>
            <a:noFill/>
          </a:ln>
        </p:spPr>
      </p:pic>
      <p:pic>
        <p:nvPicPr>
          <p:cNvPr id="156" name="Google Shape;156;p13" title="Icons_Artboard 9.png"/>
          <p:cNvPicPr preferRelativeResize="0"/>
          <p:nvPr/>
        </p:nvPicPr>
        <p:blipFill>
          <a:blip r:embed="rId2">
            <a:alphaModFix/>
          </a:blip>
          <a:stretch>
            <a:fillRect/>
          </a:stretch>
        </p:blipFill>
        <p:spPr>
          <a:xfrm>
            <a:off x="7382447" y="4057448"/>
            <a:ext cx="999378" cy="999378"/>
          </a:xfrm>
          <a:prstGeom prst="rect">
            <a:avLst/>
          </a:prstGeom>
          <a:noFill/>
          <a:ln>
            <a:noFill/>
          </a:ln>
        </p:spPr>
      </p:pic>
      <p:pic>
        <p:nvPicPr>
          <p:cNvPr id="157" name="Google Shape;157;p13" title="Icons_Artboard 24.png"/>
          <p:cNvPicPr preferRelativeResize="0"/>
          <p:nvPr/>
        </p:nvPicPr>
        <p:blipFill>
          <a:blip r:embed="rId4">
            <a:alphaModFix/>
          </a:blip>
          <a:stretch>
            <a:fillRect/>
          </a:stretch>
        </p:blipFill>
        <p:spPr>
          <a:xfrm>
            <a:off x="8021782" y="2028973"/>
            <a:ext cx="999378" cy="998885"/>
          </a:xfrm>
          <a:prstGeom prst="rect">
            <a:avLst/>
          </a:prstGeom>
          <a:noFill/>
          <a:ln>
            <a:noFill/>
          </a:ln>
        </p:spPr>
      </p:pic>
      <p:pic>
        <p:nvPicPr>
          <p:cNvPr id="158" name="Google Shape;158;p13" title="Icons_Artboard 9.png"/>
          <p:cNvPicPr preferRelativeResize="0"/>
          <p:nvPr/>
        </p:nvPicPr>
        <p:blipFill>
          <a:blip r:embed="rId2">
            <a:alphaModFix/>
          </a:blip>
          <a:stretch>
            <a:fillRect/>
          </a:stretch>
        </p:blipFill>
        <p:spPr>
          <a:xfrm>
            <a:off x="7936734" y="9"/>
            <a:ext cx="999378" cy="999378"/>
          </a:xfrm>
          <a:prstGeom prst="rect">
            <a:avLst/>
          </a:prstGeom>
          <a:noFill/>
          <a:ln>
            <a:noFill/>
          </a:ln>
        </p:spPr>
      </p:pic>
      <p:pic>
        <p:nvPicPr>
          <p:cNvPr id="159" name="Google Shape;159;p13" title="Icons_Artboard 24.png"/>
          <p:cNvPicPr preferRelativeResize="0"/>
          <p:nvPr/>
        </p:nvPicPr>
        <p:blipFill>
          <a:blip r:embed="rId4">
            <a:alphaModFix/>
          </a:blip>
          <a:stretch>
            <a:fillRect/>
          </a:stretch>
        </p:blipFill>
        <p:spPr>
          <a:xfrm>
            <a:off x="5099164" y="452288"/>
            <a:ext cx="999378" cy="998885"/>
          </a:xfrm>
          <a:prstGeom prst="rect">
            <a:avLst/>
          </a:prstGeom>
          <a:noFill/>
          <a:ln>
            <a:noFill/>
          </a:ln>
        </p:spPr>
      </p:pic>
      <p:sp>
        <p:nvSpPr>
          <p:cNvPr id="160" name="Google Shape;160;p13"/>
          <p:cNvSpPr txBox="1"/>
          <p:nvPr>
            <p:ph idx="1" type="body"/>
          </p:nvPr>
        </p:nvSpPr>
        <p:spPr>
          <a:xfrm>
            <a:off x="360000" y="1534250"/>
            <a:ext cx="3926400" cy="3213900"/>
          </a:xfrm>
          <a:prstGeom prst="rect">
            <a:avLst/>
          </a:prstGeom>
          <a:ln>
            <a:noFill/>
          </a:ln>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55600" lvl="1" marL="914400">
              <a:spcBef>
                <a:spcPts val="0"/>
              </a:spcBef>
              <a:spcAft>
                <a:spcPts val="0"/>
              </a:spcAft>
              <a:buClr>
                <a:schemeClr val="accent5"/>
              </a:buClr>
              <a:buSzPts val="2000"/>
              <a:buChar char="○"/>
              <a:defRPr sz="2000">
                <a:solidFill>
                  <a:schemeClr val="accent5"/>
                </a:solidFill>
              </a:defRPr>
            </a:lvl2pPr>
            <a:lvl3pPr indent="-342900" lvl="2" marL="1371600">
              <a:spcBef>
                <a:spcPts val="0"/>
              </a:spcBef>
              <a:spcAft>
                <a:spcPts val="0"/>
              </a:spcAft>
              <a:buClr>
                <a:schemeClr val="accent5"/>
              </a:buClr>
              <a:buSzPts val="1800"/>
              <a:buChar char="■"/>
              <a:defRPr sz="1800">
                <a:solidFill>
                  <a:schemeClr val="accent5"/>
                </a:solidFill>
              </a:defRPr>
            </a:lvl3pPr>
            <a:lvl4pPr indent="-330200" lvl="3" marL="1828800">
              <a:spcBef>
                <a:spcPts val="0"/>
              </a:spcBef>
              <a:spcAft>
                <a:spcPts val="0"/>
              </a:spcAft>
              <a:buClr>
                <a:schemeClr val="accent5"/>
              </a:buClr>
              <a:buSzPts val="1600"/>
              <a:buChar char="●"/>
              <a:defRPr sz="1600">
                <a:solidFill>
                  <a:schemeClr val="accent5"/>
                </a:solidFill>
              </a:defRPr>
            </a:lvl4pPr>
            <a:lvl5pPr indent="-317500" lvl="4" marL="2286000">
              <a:spcBef>
                <a:spcPts val="0"/>
              </a:spcBef>
              <a:spcAft>
                <a:spcPts val="0"/>
              </a:spcAft>
              <a:buClr>
                <a:schemeClr val="accent5"/>
              </a:buClr>
              <a:buSzPts val="1400"/>
              <a:buChar char="○"/>
              <a:defRPr sz="1400">
                <a:solidFill>
                  <a:schemeClr val="accent5"/>
                </a:solidFill>
              </a:defRPr>
            </a:lvl5pPr>
            <a:lvl6pPr indent="-317500" lvl="5" marL="2743200">
              <a:spcBef>
                <a:spcPts val="0"/>
              </a:spcBef>
              <a:spcAft>
                <a:spcPts val="0"/>
              </a:spcAft>
              <a:buClr>
                <a:schemeClr val="accent5"/>
              </a:buClr>
              <a:buSzPts val="1400"/>
              <a:buChar char="■"/>
              <a:defRPr>
                <a:solidFill>
                  <a:schemeClr val="accent5"/>
                </a:solidFill>
              </a:defRPr>
            </a:lvl6pPr>
            <a:lvl7pPr indent="-317500" lvl="6" marL="3200400">
              <a:spcBef>
                <a:spcPts val="0"/>
              </a:spcBef>
              <a:spcAft>
                <a:spcPts val="0"/>
              </a:spcAft>
              <a:buClr>
                <a:schemeClr val="accent5"/>
              </a:buClr>
              <a:buSzPts val="1400"/>
              <a:buChar char="●"/>
              <a:defRPr sz="1400">
                <a:solidFill>
                  <a:schemeClr val="accent5"/>
                </a:solidFill>
              </a:defRPr>
            </a:lvl7pPr>
            <a:lvl8pPr indent="-317500" lvl="7" marL="3657600">
              <a:spcBef>
                <a:spcPts val="0"/>
              </a:spcBef>
              <a:spcAft>
                <a:spcPts val="0"/>
              </a:spcAft>
              <a:buClr>
                <a:schemeClr val="accent5"/>
              </a:buClr>
              <a:buSzPts val="1400"/>
              <a:buChar char="○"/>
              <a:defRPr sz="1400">
                <a:solidFill>
                  <a:schemeClr val="accent5"/>
                </a:solidFill>
              </a:defRPr>
            </a:lvl8pPr>
            <a:lvl9pPr indent="-317500" lvl="8" marL="4114800">
              <a:spcBef>
                <a:spcPts val="0"/>
              </a:spcBef>
              <a:spcAft>
                <a:spcPts val="0"/>
              </a:spcAft>
              <a:buClr>
                <a:schemeClr val="accent5"/>
              </a:buClr>
              <a:buSzPts val="1400"/>
              <a:buChar char="■"/>
              <a:defRPr sz="1400">
                <a:solidFill>
                  <a:schemeClr val="accent5"/>
                </a:solidFill>
              </a:defRPr>
            </a:lvl9pPr>
          </a:lstStyle>
          <a:p/>
        </p:txBody>
      </p:sp>
      <p:sp>
        <p:nvSpPr>
          <p:cNvPr id="161" name="Google Shape;161;p1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162" name="Google Shape;162;p13"/>
          <p:cNvSpPr txBox="1"/>
          <p:nvPr/>
        </p:nvSpPr>
        <p:spPr>
          <a:xfrm>
            <a:off x="360000" y="608088"/>
            <a:ext cx="3926400" cy="6873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sz="3600">
                <a:solidFill>
                  <a:srgbClr val="4096FA"/>
                </a:solidFill>
                <a:latin typeface="Proxima Nova"/>
                <a:ea typeface="Proxima Nova"/>
                <a:cs typeface="Proxima Nova"/>
                <a:sym typeface="Proxima Nova"/>
              </a:rPr>
              <a:t>Learning Goals</a:t>
            </a:r>
            <a:endParaRPr b="1" sz="3600">
              <a:solidFill>
                <a:srgbClr val="4096FA"/>
              </a:solidFill>
              <a:latin typeface="Proxima Nova"/>
              <a:ea typeface="Proxima Nova"/>
              <a:cs typeface="Proxima Nova"/>
              <a:sym typeface="Proxima Nov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with Icon">
  <p:cSld name="CUSTOM_25">
    <p:bg>
      <p:bgPr>
        <a:solidFill>
          <a:schemeClr val="accent4"/>
        </a:solidFill>
      </p:bgPr>
    </p:bg>
    <p:spTree>
      <p:nvGrpSpPr>
        <p:cNvPr id="163" name="Shape 163"/>
        <p:cNvGrpSpPr/>
        <p:nvPr/>
      </p:nvGrpSpPr>
      <p:grpSpPr>
        <a:xfrm>
          <a:off x="0" y="0"/>
          <a:ext cx="0" cy="0"/>
          <a:chOff x="0" y="0"/>
          <a:chExt cx="0" cy="0"/>
        </a:xfrm>
      </p:grpSpPr>
      <p:pic>
        <p:nvPicPr>
          <p:cNvPr id="164" name="Google Shape;164;p14" title="Icons_Artboard 6.png"/>
          <p:cNvPicPr preferRelativeResize="0"/>
          <p:nvPr/>
        </p:nvPicPr>
        <p:blipFill>
          <a:blip r:embed="rId2">
            <a:alphaModFix/>
          </a:blip>
          <a:stretch>
            <a:fillRect/>
          </a:stretch>
        </p:blipFill>
        <p:spPr>
          <a:xfrm>
            <a:off x="4950526" y="739975"/>
            <a:ext cx="3665249" cy="3663526"/>
          </a:xfrm>
          <a:prstGeom prst="rect">
            <a:avLst/>
          </a:prstGeom>
          <a:noFill/>
          <a:ln>
            <a:noFill/>
          </a:ln>
        </p:spPr>
      </p:pic>
      <p:sp>
        <p:nvSpPr>
          <p:cNvPr id="165" name="Google Shape;165;p14"/>
          <p:cNvSpPr/>
          <p:nvPr/>
        </p:nvSpPr>
        <p:spPr>
          <a:xfrm>
            <a:off x="0" y="0"/>
            <a:ext cx="4646400" cy="5143500"/>
          </a:xfrm>
          <a:prstGeom prst="round1Rect">
            <a:avLst>
              <a:gd fmla="val 23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6" name="Google Shape;166;p14" title="Icons_Artboard 16.png"/>
          <p:cNvPicPr preferRelativeResize="0"/>
          <p:nvPr/>
        </p:nvPicPr>
        <p:blipFill>
          <a:blip r:embed="rId3">
            <a:alphaModFix/>
          </a:blip>
          <a:stretch>
            <a:fillRect/>
          </a:stretch>
        </p:blipFill>
        <p:spPr>
          <a:xfrm rot="2700000">
            <a:off x="5977924" y="1839878"/>
            <a:ext cx="1499852" cy="1500607"/>
          </a:xfrm>
          <a:prstGeom prst="rect">
            <a:avLst/>
          </a:prstGeom>
          <a:noFill/>
          <a:ln>
            <a:noFill/>
          </a:ln>
        </p:spPr>
      </p:pic>
      <p:sp>
        <p:nvSpPr>
          <p:cNvPr id="167" name="Google Shape;167;p1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sp>
        <p:nvSpPr>
          <p:cNvPr id="168" name="Google Shape;168;p14"/>
          <p:cNvSpPr txBox="1"/>
          <p:nvPr>
            <p:ph type="title"/>
          </p:nvPr>
        </p:nvSpPr>
        <p:spPr>
          <a:xfrm>
            <a:off x="379275" y="612175"/>
            <a:ext cx="36651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2"/>
              </a:buClr>
              <a:buSzPts val="3600"/>
              <a:buNone/>
              <a:defRPr>
                <a:solidFill>
                  <a:schemeClr val="accen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9" name="Google Shape;169;p14"/>
          <p:cNvSpPr txBox="1"/>
          <p:nvPr>
            <p:ph idx="1" type="body"/>
          </p:nvPr>
        </p:nvSpPr>
        <p:spPr>
          <a:xfrm>
            <a:off x="376675" y="1534250"/>
            <a:ext cx="3665100" cy="282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Technical Vocabulary">
  <p:cSld name="CUSTOM_21">
    <p:bg>
      <p:bgPr>
        <a:solidFill>
          <a:schemeClr val="accent3"/>
        </a:solidFill>
      </p:bgPr>
    </p:bg>
    <p:spTree>
      <p:nvGrpSpPr>
        <p:cNvPr id="170" name="Shape 170"/>
        <p:cNvGrpSpPr/>
        <p:nvPr/>
      </p:nvGrpSpPr>
      <p:grpSpPr>
        <a:xfrm>
          <a:off x="0" y="0"/>
          <a:ext cx="0" cy="0"/>
          <a:chOff x="0" y="0"/>
          <a:chExt cx="0" cy="0"/>
        </a:xfrm>
      </p:grpSpPr>
      <p:sp>
        <p:nvSpPr>
          <p:cNvPr id="171" name="Google Shape;171;p15"/>
          <p:cNvSpPr/>
          <p:nvPr/>
        </p:nvSpPr>
        <p:spPr>
          <a:xfrm flipH="1">
            <a:off x="4497600" y="0"/>
            <a:ext cx="4646400" cy="5143500"/>
          </a:xfrm>
          <a:prstGeom prst="round1Rect">
            <a:avLst>
              <a:gd fmla="val 23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2" name="Google Shape;172;p15"/>
          <p:cNvPicPr preferRelativeResize="0"/>
          <p:nvPr/>
        </p:nvPicPr>
        <p:blipFill>
          <a:blip r:embed="rId2">
            <a:alphaModFix/>
          </a:blip>
          <a:stretch>
            <a:fillRect/>
          </a:stretch>
        </p:blipFill>
        <p:spPr>
          <a:xfrm>
            <a:off x="4202386" y="3847151"/>
            <a:ext cx="687314" cy="687299"/>
          </a:xfrm>
          <a:prstGeom prst="rect">
            <a:avLst/>
          </a:prstGeom>
          <a:noFill/>
          <a:ln>
            <a:noFill/>
          </a:ln>
        </p:spPr>
      </p:pic>
      <p:pic>
        <p:nvPicPr>
          <p:cNvPr id="173" name="Google Shape;173;p15"/>
          <p:cNvPicPr preferRelativeResize="0"/>
          <p:nvPr/>
        </p:nvPicPr>
        <p:blipFill>
          <a:blip r:embed="rId3">
            <a:alphaModFix/>
          </a:blip>
          <a:stretch>
            <a:fillRect/>
          </a:stretch>
        </p:blipFill>
        <p:spPr>
          <a:xfrm>
            <a:off x="3156325" y="1"/>
            <a:ext cx="1733376" cy="1733376"/>
          </a:xfrm>
          <a:prstGeom prst="rect">
            <a:avLst/>
          </a:prstGeom>
          <a:noFill/>
          <a:ln>
            <a:noFill/>
          </a:ln>
        </p:spPr>
      </p:pic>
      <p:pic>
        <p:nvPicPr>
          <p:cNvPr id="174" name="Google Shape;174;p15"/>
          <p:cNvPicPr preferRelativeResize="0"/>
          <p:nvPr/>
        </p:nvPicPr>
        <p:blipFill>
          <a:blip r:embed="rId3">
            <a:alphaModFix/>
          </a:blip>
          <a:stretch>
            <a:fillRect/>
          </a:stretch>
        </p:blipFill>
        <p:spPr>
          <a:xfrm>
            <a:off x="416082" y="357945"/>
            <a:ext cx="1351572" cy="1351572"/>
          </a:xfrm>
          <a:prstGeom prst="rect">
            <a:avLst/>
          </a:prstGeom>
          <a:noFill/>
          <a:ln>
            <a:noFill/>
          </a:ln>
        </p:spPr>
      </p:pic>
      <p:pic>
        <p:nvPicPr>
          <p:cNvPr id="175" name="Google Shape;175;p15"/>
          <p:cNvPicPr preferRelativeResize="0"/>
          <p:nvPr/>
        </p:nvPicPr>
        <p:blipFill>
          <a:blip r:embed="rId3">
            <a:alphaModFix/>
          </a:blip>
          <a:stretch>
            <a:fillRect/>
          </a:stretch>
        </p:blipFill>
        <p:spPr>
          <a:xfrm>
            <a:off x="-1045979" y="2408729"/>
            <a:ext cx="2125727" cy="2125727"/>
          </a:xfrm>
          <a:prstGeom prst="rect">
            <a:avLst/>
          </a:prstGeom>
          <a:noFill/>
          <a:ln>
            <a:noFill/>
          </a:ln>
        </p:spPr>
      </p:pic>
      <p:pic>
        <p:nvPicPr>
          <p:cNvPr id="176" name="Google Shape;176;p15"/>
          <p:cNvPicPr preferRelativeResize="0"/>
          <p:nvPr/>
        </p:nvPicPr>
        <p:blipFill>
          <a:blip r:embed="rId3">
            <a:alphaModFix/>
          </a:blip>
          <a:stretch>
            <a:fillRect/>
          </a:stretch>
        </p:blipFill>
        <p:spPr>
          <a:xfrm>
            <a:off x="2371871" y="3797154"/>
            <a:ext cx="2125727" cy="2125727"/>
          </a:xfrm>
          <a:prstGeom prst="rect">
            <a:avLst/>
          </a:prstGeom>
          <a:noFill/>
          <a:ln>
            <a:noFill/>
          </a:ln>
        </p:spPr>
      </p:pic>
      <p:pic>
        <p:nvPicPr>
          <p:cNvPr id="177" name="Google Shape;177;p15"/>
          <p:cNvPicPr preferRelativeResize="0"/>
          <p:nvPr/>
        </p:nvPicPr>
        <p:blipFill>
          <a:blip r:embed="rId4">
            <a:alphaModFix/>
          </a:blip>
          <a:stretch>
            <a:fillRect/>
          </a:stretch>
        </p:blipFill>
        <p:spPr>
          <a:xfrm>
            <a:off x="735825" y="1143825"/>
            <a:ext cx="3214024" cy="3214024"/>
          </a:xfrm>
          <a:prstGeom prst="rect">
            <a:avLst/>
          </a:prstGeom>
          <a:noFill/>
          <a:ln>
            <a:noFill/>
          </a:ln>
        </p:spPr>
      </p:pic>
      <p:pic>
        <p:nvPicPr>
          <p:cNvPr id="178" name="Google Shape;178;p15"/>
          <p:cNvPicPr preferRelativeResize="0"/>
          <p:nvPr/>
        </p:nvPicPr>
        <p:blipFill>
          <a:blip r:embed="rId5">
            <a:alphaModFix/>
          </a:blip>
          <a:stretch>
            <a:fillRect/>
          </a:stretch>
        </p:blipFill>
        <p:spPr>
          <a:xfrm flipH="1" rot="901677">
            <a:off x="284242" y="4139275"/>
            <a:ext cx="1089339" cy="1089327"/>
          </a:xfrm>
          <a:prstGeom prst="rect">
            <a:avLst/>
          </a:prstGeom>
          <a:noFill/>
          <a:ln>
            <a:noFill/>
          </a:ln>
        </p:spPr>
      </p:pic>
      <p:pic>
        <p:nvPicPr>
          <p:cNvPr id="179" name="Google Shape;179;p15"/>
          <p:cNvPicPr preferRelativeResize="0"/>
          <p:nvPr/>
        </p:nvPicPr>
        <p:blipFill>
          <a:blip r:embed="rId6">
            <a:alphaModFix/>
          </a:blip>
          <a:stretch>
            <a:fillRect/>
          </a:stretch>
        </p:blipFill>
        <p:spPr>
          <a:xfrm rot="-1544643">
            <a:off x="2147487" y="-226423"/>
            <a:ext cx="956724" cy="956724"/>
          </a:xfrm>
          <a:prstGeom prst="rect">
            <a:avLst/>
          </a:prstGeom>
          <a:noFill/>
          <a:ln>
            <a:noFill/>
          </a:ln>
        </p:spPr>
      </p:pic>
      <p:pic>
        <p:nvPicPr>
          <p:cNvPr id="180" name="Google Shape;180;p15"/>
          <p:cNvPicPr preferRelativeResize="0"/>
          <p:nvPr/>
        </p:nvPicPr>
        <p:blipFill>
          <a:blip r:embed="rId7">
            <a:alphaModFix/>
          </a:blip>
          <a:stretch>
            <a:fillRect/>
          </a:stretch>
        </p:blipFill>
        <p:spPr>
          <a:xfrm rot="-840640">
            <a:off x="3455402" y="1715225"/>
            <a:ext cx="1351573" cy="1351573"/>
          </a:xfrm>
          <a:prstGeom prst="rect">
            <a:avLst/>
          </a:prstGeom>
          <a:noFill/>
          <a:ln>
            <a:noFill/>
          </a:ln>
        </p:spPr>
      </p:pic>
      <p:pic>
        <p:nvPicPr>
          <p:cNvPr id="181" name="Google Shape;181;p15"/>
          <p:cNvPicPr preferRelativeResize="0"/>
          <p:nvPr/>
        </p:nvPicPr>
        <p:blipFill>
          <a:blip r:embed="rId8">
            <a:alphaModFix/>
          </a:blip>
          <a:stretch>
            <a:fillRect/>
          </a:stretch>
        </p:blipFill>
        <p:spPr>
          <a:xfrm rot="4722417">
            <a:off x="-150350" y="1643586"/>
            <a:ext cx="814328" cy="814328"/>
          </a:xfrm>
          <a:prstGeom prst="rect">
            <a:avLst/>
          </a:prstGeom>
          <a:noFill/>
          <a:ln>
            <a:noFill/>
          </a:ln>
        </p:spPr>
      </p:pic>
      <p:sp>
        <p:nvSpPr>
          <p:cNvPr id="182" name="Google Shape;182;p15"/>
          <p:cNvSpPr txBox="1"/>
          <p:nvPr>
            <p:ph idx="1" type="body"/>
          </p:nvPr>
        </p:nvSpPr>
        <p:spPr>
          <a:xfrm>
            <a:off x="4889700" y="1529725"/>
            <a:ext cx="3926400" cy="32139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183" name="Google Shape;183;p1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184" name="Google Shape;184;p15"/>
          <p:cNvSpPr txBox="1"/>
          <p:nvPr/>
        </p:nvSpPr>
        <p:spPr>
          <a:xfrm>
            <a:off x="4889700" y="610100"/>
            <a:ext cx="3926400" cy="6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40">
                <a:solidFill>
                  <a:srgbClr val="000000"/>
                </a:solidFill>
                <a:latin typeface="Proxima Nova"/>
                <a:ea typeface="Proxima Nova"/>
                <a:cs typeface="Proxima Nova"/>
                <a:sym typeface="Proxima Nova"/>
              </a:rPr>
              <a:t>Technical Vocabulary</a:t>
            </a:r>
            <a:endParaRPr b="1" sz="3040">
              <a:solidFill>
                <a:srgbClr val="000000"/>
              </a:solidFill>
              <a:latin typeface="Proxima Nova"/>
              <a:ea typeface="Proxima Nova"/>
              <a:cs typeface="Proxima Nova"/>
              <a:sym typeface="Proxima Nov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Text with Icons">
  <p:cSld name="CUSTOM_17">
    <p:bg>
      <p:bgPr>
        <a:solidFill>
          <a:schemeClr val="lt2"/>
        </a:solidFill>
      </p:bgPr>
    </p:bg>
    <p:spTree>
      <p:nvGrpSpPr>
        <p:cNvPr id="185" name="Shape 185"/>
        <p:cNvGrpSpPr/>
        <p:nvPr/>
      </p:nvGrpSpPr>
      <p:grpSpPr>
        <a:xfrm>
          <a:off x="0" y="0"/>
          <a:ext cx="0" cy="0"/>
          <a:chOff x="0" y="0"/>
          <a:chExt cx="0" cy="0"/>
        </a:xfrm>
      </p:grpSpPr>
      <p:sp>
        <p:nvSpPr>
          <p:cNvPr id="186" name="Google Shape;186;p16"/>
          <p:cNvSpPr/>
          <p:nvPr/>
        </p:nvSpPr>
        <p:spPr>
          <a:xfrm flipH="1">
            <a:off x="4497600" y="0"/>
            <a:ext cx="4646400" cy="5143500"/>
          </a:xfrm>
          <a:prstGeom prst="round1Rect">
            <a:avLst>
              <a:gd fmla="val 23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7" name="Google Shape;187;p16"/>
          <p:cNvPicPr preferRelativeResize="0"/>
          <p:nvPr/>
        </p:nvPicPr>
        <p:blipFill>
          <a:blip r:embed="rId2">
            <a:alphaModFix/>
          </a:blip>
          <a:stretch>
            <a:fillRect/>
          </a:stretch>
        </p:blipFill>
        <p:spPr>
          <a:xfrm>
            <a:off x="716701" y="608081"/>
            <a:ext cx="3780900" cy="3780859"/>
          </a:xfrm>
          <a:prstGeom prst="rect">
            <a:avLst/>
          </a:prstGeom>
          <a:noFill/>
          <a:ln>
            <a:noFill/>
          </a:ln>
        </p:spPr>
      </p:pic>
      <p:pic>
        <p:nvPicPr>
          <p:cNvPr id="188" name="Google Shape;188;p16"/>
          <p:cNvPicPr preferRelativeResize="0"/>
          <p:nvPr/>
        </p:nvPicPr>
        <p:blipFill>
          <a:blip r:embed="rId3">
            <a:alphaModFix/>
          </a:blip>
          <a:stretch>
            <a:fillRect/>
          </a:stretch>
        </p:blipFill>
        <p:spPr>
          <a:xfrm>
            <a:off x="94675" y="1801603"/>
            <a:ext cx="2588467" cy="2588390"/>
          </a:xfrm>
          <a:prstGeom prst="rect">
            <a:avLst/>
          </a:prstGeom>
          <a:noFill/>
          <a:ln>
            <a:noFill/>
          </a:ln>
        </p:spPr>
      </p:pic>
      <p:pic>
        <p:nvPicPr>
          <p:cNvPr id="189" name="Google Shape;189;p16"/>
          <p:cNvPicPr preferRelativeResize="0"/>
          <p:nvPr/>
        </p:nvPicPr>
        <p:blipFill>
          <a:blip r:embed="rId4">
            <a:alphaModFix/>
          </a:blip>
          <a:stretch>
            <a:fillRect/>
          </a:stretch>
        </p:blipFill>
        <p:spPr>
          <a:xfrm rot="2700000">
            <a:off x="420450" y="1136941"/>
            <a:ext cx="981719" cy="981719"/>
          </a:xfrm>
          <a:prstGeom prst="rect">
            <a:avLst/>
          </a:prstGeom>
          <a:noFill/>
          <a:ln>
            <a:noFill/>
          </a:ln>
        </p:spPr>
      </p:pic>
      <p:pic>
        <p:nvPicPr>
          <p:cNvPr id="190" name="Google Shape;190;p16"/>
          <p:cNvPicPr preferRelativeResize="0"/>
          <p:nvPr/>
        </p:nvPicPr>
        <p:blipFill>
          <a:blip r:embed="rId5">
            <a:alphaModFix/>
          </a:blip>
          <a:stretch>
            <a:fillRect/>
          </a:stretch>
        </p:blipFill>
        <p:spPr>
          <a:xfrm>
            <a:off x="2577984" y="608075"/>
            <a:ext cx="672850" cy="672829"/>
          </a:xfrm>
          <a:prstGeom prst="rect">
            <a:avLst/>
          </a:prstGeom>
          <a:noFill/>
          <a:ln>
            <a:noFill/>
          </a:ln>
        </p:spPr>
      </p:pic>
      <p:pic>
        <p:nvPicPr>
          <p:cNvPr id="191" name="Google Shape;191;p16"/>
          <p:cNvPicPr preferRelativeResize="0"/>
          <p:nvPr/>
        </p:nvPicPr>
        <p:blipFill>
          <a:blip r:embed="rId5">
            <a:alphaModFix/>
          </a:blip>
          <a:stretch>
            <a:fillRect/>
          </a:stretch>
        </p:blipFill>
        <p:spPr>
          <a:xfrm>
            <a:off x="2823152" y="3667319"/>
            <a:ext cx="1011594" cy="1011574"/>
          </a:xfrm>
          <a:prstGeom prst="rect">
            <a:avLst/>
          </a:prstGeom>
          <a:noFill/>
          <a:ln>
            <a:noFill/>
          </a:ln>
        </p:spPr>
      </p:pic>
      <p:sp>
        <p:nvSpPr>
          <p:cNvPr id="192" name="Google Shape;192;p16"/>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193" name="Google Shape;193;p16"/>
          <p:cNvSpPr txBox="1"/>
          <p:nvPr>
            <p:ph type="ctrTitle"/>
          </p:nvPr>
        </p:nvSpPr>
        <p:spPr>
          <a:xfrm>
            <a:off x="4889700" y="610100"/>
            <a:ext cx="39264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5"/>
              </a:buClr>
              <a:buSzPts val="3600"/>
              <a:buNone/>
              <a:defRPr b="1" sz="3600">
                <a:solidFill>
                  <a:schemeClr val="accent5"/>
                </a:solidFill>
              </a:defRPr>
            </a:lvl1pPr>
            <a:lvl2pPr lvl="1">
              <a:spcBef>
                <a:spcPts val="0"/>
              </a:spcBef>
              <a:spcAft>
                <a:spcPts val="0"/>
              </a:spcAft>
              <a:buClr>
                <a:schemeClr val="accent5"/>
              </a:buClr>
              <a:buSzPts val="3600"/>
              <a:buNone/>
              <a:defRPr b="1" sz="3600">
                <a:solidFill>
                  <a:schemeClr val="accent5"/>
                </a:solidFill>
              </a:defRPr>
            </a:lvl2pPr>
            <a:lvl3pPr lvl="2">
              <a:spcBef>
                <a:spcPts val="0"/>
              </a:spcBef>
              <a:spcAft>
                <a:spcPts val="0"/>
              </a:spcAft>
              <a:buClr>
                <a:schemeClr val="accent5"/>
              </a:buClr>
              <a:buSzPts val="3600"/>
              <a:buNone/>
              <a:defRPr b="1" sz="3600">
                <a:solidFill>
                  <a:schemeClr val="accent5"/>
                </a:solidFill>
              </a:defRPr>
            </a:lvl3pPr>
            <a:lvl4pPr lvl="3">
              <a:spcBef>
                <a:spcPts val="0"/>
              </a:spcBef>
              <a:spcAft>
                <a:spcPts val="0"/>
              </a:spcAft>
              <a:buClr>
                <a:schemeClr val="accent5"/>
              </a:buClr>
              <a:buSzPts val="3600"/>
              <a:buNone/>
              <a:defRPr b="1" sz="3600">
                <a:solidFill>
                  <a:schemeClr val="accent5"/>
                </a:solidFill>
              </a:defRPr>
            </a:lvl4pPr>
            <a:lvl5pPr lvl="4">
              <a:spcBef>
                <a:spcPts val="0"/>
              </a:spcBef>
              <a:spcAft>
                <a:spcPts val="0"/>
              </a:spcAft>
              <a:buClr>
                <a:schemeClr val="accent5"/>
              </a:buClr>
              <a:buSzPts val="3600"/>
              <a:buNone/>
              <a:defRPr b="1" sz="3600">
                <a:solidFill>
                  <a:schemeClr val="accent5"/>
                </a:solidFill>
              </a:defRPr>
            </a:lvl5pPr>
            <a:lvl6pPr lvl="5">
              <a:spcBef>
                <a:spcPts val="0"/>
              </a:spcBef>
              <a:spcAft>
                <a:spcPts val="0"/>
              </a:spcAft>
              <a:buClr>
                <a:schemeClr val="accent5"/>
              </a:buClr>
              <a:buSzPts val="3600"/>
              <a:buNone/>
              <a:defRPr b="1" sz="3600">
                <a:solidFill>
                  <a:schemeClr val="accent5"/>
                </a:solidFill>
              </a:defRPr>
            </a:lvl6pPr>
            <a:lvl7pPr lvl="6">
              <a:spcBef>
                <a:spcPts val="0"/>
              </a:spcBef>
              <a:spcAft>
                <a:spcPts val="0"/>
              </a:spcAft>
              <a:buClr>
                <a:schemeClr val="accent5"/>
              </a:buClr>
              <a:buSzPts val="3600"/>
              <a:buNone/>
              <a:defRPr b="1" sz="3600">
                <a:solidFill>
                  <a:schemeClr val="accent5"/>
                </a:solidFill>
              </a:defRPr>
            </a:lvl7pPr>
            <a:lvl8pPr lvl="7">
              <a:spcBef>
                <a:spcPts val="0"/>
              </a:spcBef>
              <a:spcAft>
                <a:spcPts val="0"/>
              </a:spcAft>
              <a:buClr>
                <a:schemeClr val="accent5"/>
              </a:buClr>
              <a:buSzPts val="3600"/>
              <a:buNone/>
              <a:defRPr b="1" sz="3600">
                <a:solidFill>
                  <a:schemeClr val="accent5"/>
                </a:solidFill>
              </a:defRPr>
            </a:lvl8pPr>
            <a:lvl9pPr lvl="8">
              <a:spcBef>
                <a:spcPts val="0"/>
              </a:spcBef>
              <a:spcAft>
                <a:spcPts val="0"/>
              </a:spcAft>
              <a:buClr>
                <a:schemeClr val="accent5"/>
              </a:buClr>
              <a:buSzPts val="3600"/>
              <a:buNone/>
              <a:defRPr b="1" sz="3600">
                <a:solidFill>
                  <a:schemeClr val="accent5"/>
                </a:solidFill>
              </a:defRPr>
            </a:lvl9pPr>
          </a:lstStyle>
          <a:p/>
        </p:txBody>
      </p:sp>
      <p:sp>
        <p:nvSpPr>
          <p:cNvPr id="194" name="Google Shape;194;p16"/>
          <p:cNvSpPr txBox="1"/>
          <p:nvPr>
            <p:ph idx="1" type="body"/>
          </p:nvPr>
        </p:nvSpPr>
        <p:spPr>
          <a:xfrm>
            <a:off x="4889700" y="1529725"/>
            <a:ext cx="3926400" cy="32139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Text with Image">
  <p:cSld name="CUSTOM_27">
    <p:bg>
      <p:bgPr>
        <a:solidFill>
          <a:schemeClr val="accent4"/>
        </a:solidFill>
      </p:bgPr>
    </p:bg>
    <p:spTree>
      <p:nvGrpSpPr>
        <p:cNvPr id="195" name="Shape 195"/>
        <p:cNvGrpSpPr/>
        <p:nvPr/>
      </p:nvGrpSpPr>
      <p:grpSpPr>
        <a:xfrm>
          <a:off x="0" y="0"/>
          <a:ext cx="0" cy="0"/>
          <a:chOff x="0" y="0"/>
          <a:chExt cx="0" cy="0"/>
        </a:xfrm>
      </p:grpSpPr>
      <p:sp>
        <p:nvSpPr>
          <p:cNvPr id="196" name="Google Shape;196;p17"/>
          <p:cNvSpPr/>
          <p:nvPr/>
        </p:nvSpPr>
        <p:spPr>
          <a:xfrm>
            <a:off x="4787900" y="2530036"/>
            <a:ext cx="1873500" cy="2613600"/>
          </a:xfrm>
          <a:prstGeom prst="round2DiagRect">
            <a:avLst>
              <a:gd fmla="val 16667"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17"/>
          <p:cNvSpPr/>
          <p:nvPr/>
        </p:nvSpPr>
        <p:spPr>
          <a:xfrm>
            <a:off x="-27850" y="0"/>
            <a:ext cx="4827300" cy="5143500"/>
          </a:xfrm>
          <a:prstGeom prst="round1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17"/>
          <p:cNvSpPr/>
          <p:nvPr/>
        </p:nvSpPr>
        <p:spPr>
          <a:xfrm>
            <a:off x="7270679" y="125"/>
            <a:ext cx="1873500" cy="2529900"/>
          </a:xfrm>
          <a:prstGeom prst="round2DiagRect">
            <a:avLst>
              <a:gd fmla="val 16667"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17"/>
          <p:cNvSpPr/>
          <p:nvPr/>
        </p:nvSpPr>
        <p:spPr>
          <a:xfrm>
            <a:off x="5074088" y="371513"/>
            <a:ext cx="3752100" cy="430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0" name="Google Shape;200;p17" title="Icons_Artboard 26.png"/>
          <p:cNvPicPr preferRelativeResize="0"/>
          <p:nvPr/>
        </p:nvPicPr>
        <p:blipFill>
          <a:blip r:embed="rId2">
            <a:alphaModFix/>
          </a:blip>
          <a:stretch>
            <a:fillRect/>
          </a:stretch>
        </p:blipFill>
        <p:spPr>
          <a:xfrm>
            <a:off x="4203638" y="4066075"/>
            <a:ext cx="1283323" cy="1282701"/>
          </a:xfrm>
          <a:prstGeom prst="rect">
            <a:avLst/>
          </a:prstGeom>
          <a:noFill/>
          <a:ln>
            <a:noFill/>
          </a:ln>
        </p:spPr>
      </p:pic>
      <p:pic>
        <p:nvPicPr>
          <p:cNvPr id="201" name="Google Shape;201;p17" title="Icons_Artboard 24.png"/>
          <p:cNvPicPr preferRelativeResize="0"/>
          <p:nvPr/>
        </p:nvPicPr>
        <p:blipFill>
          <a:blip r:embed="rId3">
            <a:alphaModFix/>
          </a:blip>
          <a:stretch>
            <a:fillRect/>
          </a:stretch>
        </p:blipFill>
        <p:spPr>
          <a:xfrm>
            <a:off x="4170413" y="3802239"/>
            <a:ext cx="663552" cy="663223"/>
          </a:xfrm>
          <a:prstGeom prst="rect">
            <a:avLst/>
          </a:prstGeom>
          <a:noFill/>
          <a:ln>
            <a:noFill/>
          </a:ln>
        </p:spPr>
      </p:pic>
      <p:sp>
        <p:nvSpPr>
          <p:cNvPr id="202" name="Google Shape;202;p17"/>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203" name="Google Shape;203;p17"/>
          <p:cNvSpPr/>
          <p:nvPr>
            <p:ph idx="2" type="pic"/>
          </p:nvPr>
        </p:nvSpPr>
        <p:spPr>
          <a:xfrm>
            <a:off x="5356550" y="718775"/>
            <a:ext cx="3187200" cy="3612300"/>
          </a:xfrm>
          <a:prstGeom prst="rect">
            <a:avLst/>
          </a:prstGeom>
          <a:noFill/>
          <a:ln>
            <a:noFill/>
          </a:ln>
        </p:spPr>
      </p:sp>
      <p:sp>
        <p:nvSpPr>
          <p:cNvPr id="204" name="Google Shape;204;p17"/>
          <p:cNvSpPr txBox="1"/>
          <p:nvPr>
            <p:ph type="title"/>
          </p:nvPr>
        </p:nvSpPr>
        <p:spPr>
          <a:xfrm>
            <a:off x="379275" y="612175"/>
            <a:ext cx="36651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3"/>
              </a:buClr>
              <a:buSzPts val="3600"/>
              <a:buNone/>
              <a:defRPr>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5" name="Google Shape;205;p17"/>
          <p:cNvSpPr txBox="1"/>
          <p:nvPr>
            <p:ph idx="1" type="body"/>
          </p:nvPr>
        </p:nvSpPr>
        <p:spPr>
          <a:xfrm>
            <a:off x="376675" y="1534250"/>
            <a:ext cx="3665100" cy="282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Text with Timer">
  <p:cSld name="CUSTOM_40">
    <p:bg>
      <p:bgPr>
        <a:solidFill>
          <a:schemeClr val="lt1"/>
        </a:solidFill>
      </p:bgPr>
    </p:bg>
    <p:spTree>
      <p:nvGrpSpPr>
        <p:cNvPr id="206" name="Shape 206"/>
        <p:cNvGrpSpPr/>
        <p:nvPr/>
      </p:nvGrpSpPr>
      <p:grpSpPr>
        <a:xfrm>
          <a:off x="0" y="0"/>
          <a:ext cx="0" cy="0"/>
          <a:chOff x="0" y="0"/>
          <a:chExt cx="0" cy="0"/>
        </a:xfrm>
      </p:grpSpPr>
      <p:pic>
        <p:nvPicPr>
          <p:cNvPr id="207" name="Google Shape;207;p18" title="Icons_Artboard 64.png"/>
          <p:cNvPicPr preferRelativeResize="0"/>
          <p:nvPr/>
        </p:nvPicPr>
        <p:blipFill>
          <a:blip r:embed="rId2">
            <a:alphaModFix/>
          </a:blip>
          <a:stretch>
            <a:fillRect/>
          </a:stretch>
        </p:blipFill>
        <p:spPr>
          <a:xfrm>
            <a:off x="4061985" y="-53475"/>
            <a:ext cx="2951324" cy="2952750"/>
          </a:xfrm>
          <a:prstGeom prst="rect">
            <a:avLst/>
          </a:prstGeom>
          <a:noFill/>
          <a:ln>
            <a:noFill/>
          </a:ln>
        </p:spPr>
      </p:pic>
      <p:sp>
        <p:nvSpPr>
          <p:cNvPr id="208" name="Google Shape;208;p18"/>
          <p:cNvSpPr/>
          <p:nvPr/>
        </p:nvSpPr>
        <p:spPr>
          <a:xfrm rot="-5400000">
            <a:off x="7763290" y="2168047"/>
            <a:ext cx="1098900" cy="10683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18"/>
          <p:cNvSpPr/>
          <p:nvPr/>
        </p:nvSpPr>
        <p:spPr>
          <a:xfrm rot="-5400000">
            <a:off x="8482548" y="1434212"/>
            <a:ext cx="1098900" cy="106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18"/>
          <p:cNvSpPr/>
          <p:nvPr/>
        </p:nvSpPr>
        <p:spPr>
          <a:xfrm rot="10800000">
            <a:off x="6556100" y="77475"/>
            <a:ext cx="1222500" cy="103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18"/>
          <p:cNvSpPr/>
          <p:nvPr/>
        </p:nvSpPr>
        <p:spPr>
          <a:xfrm rot="10800000">
            <a:off x="6556100" y="903750"/>
            <a:ext cx="1222500" cy="103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18"/>
          <p:cNvSpPr/>
          <p:nvPr/>
        </p:nvSpPr>
        <p:spPr>
          <a:xfrm>
            <a:off x="5724639" y="3359150"/>
            <a:ext cx="1098900" cy="106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18"/>
          <p:cNvSpPr/>
          <p:nvPr/>
        </p:nvSpPr>
        <p:spPr>
          <a:xfrm>
            <a:off x="6458474" y="4078409"/>
            <a:ext cx="1098900" cy="106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18"/>
          <p:cNvSpPr/>
          <p:nvPr/>
        </p:nvSpPr>
        <p:spPr>
          <a:xfrm>
            <a:off x="-27850" y="0"/>
            <a:ext cx="5840100" cy="5143500"/>
          </a:xfrm>
          <a:prstGeom prst="round1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5" name="Google Shape;215;p18" title="Icons_Artboard 64.png"/>
          <p:cNvPicPr preferRelativeResize="0"/>
          <p:nvPr/>
        </p:nvPicPr>
        <p:blipFill>
          <a:blip r:embed="rId2">
            <a:alphaModFix/>
          </a:blip>
          <a:stretch>
            <a:fillRect/>
          </a:stretch>
        </p:blipFill>
        <p:spPr>
          <a:xfrm>
            <a:off x="7271148" y="2270675"/>
            <a:ext cx="2951324" cy="2952750"/>
          </a:xfrm>
          <a:prstGeom prst="rect">
            <a:avLst/>
          </a:prstGeom>
          <a:noFill/>
          <a:ln>
            <a:noFill/>
          </a:ln>
        </p:spPr>
      </p:pic>
      <p:sp>
        <p:nvSpPr>
          <p:cNvPr id="216" name="Google Shape;216;p18"/>
          <p:cNvSpPr txBox="1"/>
          <p:nvPr>
            <p:ph type="title"/>
          </p:nvPr>
        </p:nvSpPr>
        <p:spPr>
          <a:xfrm>
            <a:off x="380149" y="612175"/>
            <a:ext cx="48969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7" name="Google Shape;217;p18"/>
          <p:cNvSpPr txBox="1"/>
          <p:nvPr>
            <p:ph idx="1" type="body"/>
          </p:nvPr>
        </p:nvSpPr>
        <p:spPr>
          <a:xfrm>
            <a:off x="376675" y="1534250"/>
            <a:ext cx="4896900" cy="282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18" name="Google Shape;218;p18"/>
          <p:cNvSpPr/>
          <p:nvPr>
            <p:ph idx="2" type="pic"/>
          </p:nvPr>
        </p:nvSpPr>
        <p:spPr>
          <a:xfrm>
            <a:off x="6024575" y="1770075"/>
            <a:ext cx="2822400" cy="1640700"/>
          </a:xfrm>
          <a:prstGeom prst="rect">
            <a:avLst/>
          </a:prstGeom>
          <a:noFill/>
          <a:ln cap="flat" cmpd="sng" w="38100">
            <a:solidFill>
              <a:srgbClr val="007052"/>
            </a:solidFill>
            <a:prstDash val="solid"/>
            <a:round/>
            <a:headEnd len="sm" w="sm" type="none"/>
            <a:tailEnd len="sm" w="sm" type="none"/>
          </a:ln>
        </p:spPr>
      </p:sp>
      <p:sp>
        <p:nvSpPr>
          <p:cNvPr id="219" name="Google Shape;219;p18"/>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Text with Timer">
  <p:cSld name="CUSTOM_41">
    <p:bg>
      <p:bgPr>
        <a:solidFill>
          <a:schemeClr val="accent4"/>
        </a:solidFill>
      </p:bgPr>
    </p:bg>
    <p:spTree>
      <p:nvGrpSpPr>
        <p:cNvPr id="220" name="Shape 220"/>
        <p:cNvGrpSpPr/>
        <p:nvPr/>
      </p:nvGrpSpPr>
      <p:grpSpPr>
        <a:xfrm>
          <a:off x="0" y="0"/>
          <a:ext cx="0" cy="0"/>
          <a:chOff x="0" y="0"/>
          <a:chExt cx="0" cy="0"/>
        </a:xfrm>
      </p:grpSpPr>
      <p:sp>
        <p:nvSpPr>
          <p:cNvPr id="221" name="Google Shape;221;p19"/>
          <p:cNvSpPr/>
          <p:nvPr/>
        </p:nvSpPr>
        <p:spPr>
          <a:xfrm>
            <a:off x="6278263" y="4015225"/>
            <a:ext cx="1422600" cy="1689600"/>
          </a:xfrm>
          <a:prstGeom prst="round1Rect">
            <a:avLst>
              <a:gd fmla="val 50000" name="adj"/>
            </a:avLst>
          </a:prstGeom>
          <a:noFill/>
          <a:ln cap="flat" cmpd="sng" w="28575">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19"/>
          <p:cNvSpPr/>
          <p:nvPr/>
        </p:nvSpPr>
        <p:spPr>
          <a:xfrm>
            <a:off x="8166863" y="2808975"/>
            <a:ext cx="1422600" cy="1422600"/>
          </a:xfrm>
          <a:prstGeom prst="flowChartConnector">
            <a:avLst/>
          </a:prstGeom>
          <a:noFill/>
          <a:ln cap="flat" cmpd="sng" w="28575">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19"/>
          <p:cNvSpPr/>
          <p:nvPr/>
        </p:nvSpPr>
        <p:spPr>
          <a:xfrm>
            <a:off x="5440713" y="-156362"/>
            <a:ext cx="1422675" cy="1689700"/>
          </a:xfrm>
          <a:prstGeom prst="flowChartCollate">
            <a:avLst/>
          </a:prstGeom>
          <a:noFill/>
          <a:ln cap="flat" cmpd="sng" w="28575">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19"/>
          <p:cNvSpPr/>
          <p:nvPr/>
        </p:nvSpPr>
        <p:spPr>
          <a:xfrm>
            <a:off x="-27850" y="0"/>
            <a:ext cx="5840100" cy="5143500"/>
          </a:xfrm>
          <a:prstGeom prst="round1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 name="Google Shape;225;p19"/>
          <p:cNvSpPr txBox="1"/>
          <p:nvPr>
            <p:ph type="title"/>
          </p:nvPr>
        </p:nvSpPr>
        <p:spPr>
          <a:xfrm>
            <a:off x="380149" y="612175"/>
            <a:ext cx="48969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3"/>
              </a:buClr>
              <a:buSzPts val="3600"/>
              <a:buNone/>
              <a:defRPr>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6" name="Google Shape;226;p19"/>
          <p:cNvSpPr txBox="1"/>
          <p:nvPr>
            <p:ph idx="1" type="body"/>
          </p:nvPr>
        </p:nvSpPr>
        <p:spPr>
          <a:xfrm>
            <a:off x="376675" y="1534250"/>
            <a:ext cx="4896900" cy="282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27" name="Google Shape;227;p19"/>
          <p:cNvSpPr/>
          <p:nvPr>
            <p:ph idx="2" type="pic"/>
          </p:nvPr>
        </p:nvSpPr>
        <p:spPr>
          <a:xfrm>
            <a:off x="6056325" y="1793875"/>
            <a:ext cx="2790600" cy="1547700"/>
          </a:xfrm>
          <a:prstGeom prst="rect">
            <a:avLst/>
          </a:prstGeom>
          <a:noFill/>
          <a:ln>
            <a:noFill/>
          </a:ln>
        </p:spPr>
      </p:sp>
      <p:sp>
        <p:nvSpPr>
          <p:cNvPr id="228" name="Google Shape;228;p19"/>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Text">
  <p:cSld name="CUSTOM_5">
    <p:bg>
      <p:bgPr>
        <a:solidFill>
          <a:schemeClr val="accent6"/>
        </a:solidFill>
      </p:bgPr>
    </p:bg>
    <p:spTree>
      <p:nvGrpSpPr>
        <p:cNvPr id="229" name="Shape 229"/>
        <p:cNvGrpSpPr/>
        <p:nvPr/>
      </p:nvGrpSpPr>
      <p:grpSpPr>
        <a:xfrm>
          <a:off x="0" y="0"/>
          <a:ext cx="0" cy="0"/>
          <a:chOff x="0" y="0"/>
          <a:chExt cx="0" cy="0"/>
        </a:xfrm>
      </p:grpSpPr>
      <p:pic>
        <p:nvPicPr>
          <p:cNvPr id="230" name="Google Shape;230;p20" title="Icons_Artboard 6.png"/>
          <p:cNvPicPr preferRelativeResize="0"/>
          <p:nvPr/>
        </p:nvPicPr>
        <p:blipFill>
          <a:blip r:embed="rId2">
            <a:alphaModFix/>
          </a:blip>
          <a:stretch>
            <a:fillRect/>
          </a:stretch>
        </p:blipFill>
        <p:spPr>
          <a:xfrm>
            <a:off x="6969824" y="4375568"/>
            <a:ext cx="1838351" cy="1837495"/>
          </a:xfrm>
          <a:prstGeom prst="rect">
            <a:avLst/>
          </a:prstGeom>
          <a:noFill/>
          <a:ln>
            <a:noFill/>
          </a:ln>
        </p:spPr>
      </p:pic>
      <p:pic>
        <p:nvPicPr>
          <p:cNvPr id="231" name="Google Shape;231;p20" title="Icons_Artboard 6.png"/>
          <p:cNvPicPr preferRelativeResize="0"/>
          <p:nvPr/>
        </p:nvPicPr>
        <p:blipFill>
          <a:blip r:embed="rId2">
            <a:alphaModFix/>
          </a:blip>
          <a:stretch>
            <a:fillRect/>
          </a:stretch>
        </p:blipFill>
        <p:spPr>
          <a:xfrm>
            <a:off x="6932525" y="-872075"/>
            <a:ext cx="1912940" cy="1912052"/>
          </a:xfrm>
          <a:prstGeom prst="rect">
            <a:avLst/>
          </a:prstGeom>
          <a:noFill/>
          <a:ln>
            <a:noFill/>
          </a:ln>
        </p:spPr>
      </p:pic>
      <p:pic>
        <p:nvPicPr>
          <p:cNvPr id="232" name="Google Shape;232;p20" title="Icons_Artboard 6.png"/>
          <p:cNvPicPr preferRelativeResize="0"/>
          <p:nvPr/>
        </p:nvPicPr>
        <p:blipFill>
          <a:blip r:embed="rId2">
            <a:alphaModFix/>
          </a:blip>
          <a:stretch>
            <a:fillRect/>
          </a:stretch>
        </p:blipFill>
        <p:spPr>
          <a:xfrm rot="339345">
            <a:off x="-753329" y="4080215"/>
            <a:ext cx="1912949" cy="1912061"/>
          </a:xfrm>
          <a:prstGeom prst="rect">
            <a:avLst/>
          </a:prstGeom>
          <a:noFill/>
          <a:ln>
            <a:noFill/>
          </a:ln>
        </p:spPr>
      </p:pic>
      <p:sp>
        <p:nvSpPr>
          <p:cNvPr id="233" name="Google Shape;233;p20"/>
          <p:cNvSpPr txBox="1"/>
          <p:nvPr>
            <p:ph type="ctrTitle"/>
          </p:nvPr>
        </p:nvSpPr>
        <p:spPr>
          <a:xfrm>
            <a:off x="207600" y="421650"/>
            <a:ext cx="85245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2"/>
              </a:buClr>
              <a:buSzPts val="3600"/>
              <a:buNone/>
              <a:defRPr b="1">
                <a:solidFill>
                  <a:schemeClr val="accent2"/>
                </a:solidFill>
              </a:defRPr>
            </a:lvl1pPr>
            <a:lvl2pPr lvl="1">
              <a:spcBef>
                <a:spcPts val="0"/>
              </a:spcBef>
              <a:spcAft>
                <a:spcPts val="0"/>
              </a:spcAft>
              <a:buClr>
                <a:schemeClr val="accent2"/>
              </a:buClr>
              <a:buSzPts val="3200"/>
              <a:buNone/>
              <a:defRPr b="1" sz="3200">
                <a:solidFill>
                  <a:schemeClr val="accent2"/>
                </a:solidFill>
              </a:defRPr>
            </a:lvl2pPr>
            <a:lvl3pPr lvl="2">
              <a:spcBef>
                <a:spcPts val="0"/>
              </a:spcBef>
              <a:spcAft>
                <a:spcPts val="0"/>
              </a:spcAft>
              <a:buClr>
                <a:schemeClr val="accent2"/>
              </a:buClr>
              <a:buSzPts val="3200"/>
              <a:buNone/>
              <a:defRPr b="1" sz="3200">
                <a:solidFill>
                  <a:schemeClr val="accent2"/>
                </a:solidFill>
              </a:defRPr>
            </a:lvl3pPr>
            <a:lvl4pPr lvl="3">
              <a:spcBef>
                <a:spcPts val="0"/>
              </a:spcBef>
              <a:spcAft>
                <a:spcPts val="0"/>
              </a:spcAft>
              <a:buClr>
                <a:schemeClr val="accent2"/>
              </a:buClr>
              <a:buSzPts val="3200"/>
              <a:buNone/>
              <a:defRPr b="1" sz="3200">
                <a:solidFill>
                  <a:schemeClr val="accent2"/>
                </a:solidFill>
              </a:defRPr>
            </a:lvl4pPr>
            <a:lvl5pPr lvl="4">
              <a:spcBef>
                <a:spcPts val="0"/>
              </a:spcBef>
              <a:spcAft>
                <a:spcPts val="0"/>
              </a:spcAft>
              <a:buClr>
                <a:schemeClr val="accent2"/>
              </a:buClr>
              <a:buSzPts val="3200"/>
              <a:buNone/>
              <a:defRPr b="1" sz="3200">
                <a:solidFill>
                  <a:schemeClr val="accent2"/>
                </a:solidFill>
              </a:defRPr>
            </a:lvl5pPr>
            <a:lvl6pPr lvl="5">
              <a:spcBef>
                <a:spcPts val="0"/>
              </a:spcBef>
              <a:spcAft>
                <a:spcPts val="0"/>
              </a:spcAft>
              <a:buClr>
                <a:schemeClr val="accent2"/>
              </a:buClr>
              <a:buSzPts val="3200"/>
              <a:buNone/>
              <a:defRPr b="1" sz="3200">
                <a:solidFill>
                  <a:schemeClr val="accent2"/>
                </a:solidFill>
              </a:defRPr>
            </a:lvl6pPr>
            <a:lvl7pPr lvl="6">
              <a:spcBef>
                <a:spcPts val="0"/>
              </a:spcBef>
              <a:spcAft>
                <a:spcPts val="0"/>
              </a:spcAft>
              <a:buClr>
                <a:schemeClr val="accent2"/>
              </a:buClr>
              <a:buSzPts val="3200"/>
              <a:buNone/>
              <a:defRPr b="1" sz="3200">
                <a:solidFill>
                  <a:schemeClr val="accent2"/>
                </a:solidFill>
              </a:defRPr>
            </a:lvl7pPr>
            <a:lvl8pPr lvl="7">
              <a:spcBef>
                <a:spcPts val="0"/>
              </a:spcBef>
              <a:spcAft>
                <a:spcPts val="0"/>
              </a:spcAft>
              <a:buClr>
                <a:schemeClr val="accent2"/>
              </a:buClr>
              <a:buSzPts val="3200"/>
              <a:buNone/>
              <a:defRPr b="1" sz="3200">
                <a:solidFill>
                  <a:schemeClr val="accent2"/>
                </a:solidFill>
              </a:defRPr>
            </a:lvl8pPr>
            <a:lvl9pPr lvl="8">
              <a:spcBef>
                <a:spcPts val="0"/>
              </a:spcBef>
              <a:spcAft>
                <a:spcPts val="0"/>
              </a:spcAft>
              <a:buClr>
                <a:schemeClr val="accent2"/>
              </a:buClr>
              <a:buSzPts val="3200"/>
              <a:buNone/>
              <a:defRPr b="1" sz="3200">
                <a:solidFill>
                  <a:schemeClr val="accent2"/>
                </a:solidFill>
              </a:defRPr>
            </a:lvl9pPr>
          </a:lstStyle>
          <a:p/>
        </p:txBody>
      </p:sp>
      <p:sp>
        <p:nvSpPr>
          <p:cNvPr id="234" name="Google Shape;234;p20"/>
          <p:cNvSpPr txBox="1"/>
          <p:nvPr>
            <p:ph idx="1" type="body"/>
          </p:nvPr>
        </p:nvSpPr>
        <p:spPr>
          <a:xfrm>
            <a:off x="207600" y="1297525"/>
            <a:ext cx="8524500" cy="33657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235" name="Google Shape;235;p20"/>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p:cSld name="CUSTOM_18">
    <p:bg>
      <p:bgPr>
        <a:solidFill>
          <a:schemeClr val="lt1"/>
        </a:solidFill>
      </p:bgPr>
    </p:bg>
    <p:spTree>
      <p:nvGrpSpPr>
        <p:cNvPr id="24" name="Shape 24"/>
        <p:cNvGrpSpPr/>
        <p:nvPr/>
      </p:nvGrpSpPr>
      <p:grpSpPr>
        <a:xfrm>
          <a:off x="0" y="0"/>
          <a:ext cx="0" cy="0"/>
          <a:chOff x="0" y="0"/>
          <a:chExt cx="0" cy="0"/>
        </a:xfrm>
      </p:grpSpPr>
      <p:sp>
        <p:nvSpPr>
          <p:cNvPr id="25" name="Google Shape;25;p3"/>
          <p:cNvSpPr/>
          <p:nvPr/>
        </p:nvSpPr>
        <p:spPr>
          <a:xfrm flipH="1" rot="10800000">
            <a:off x="-26050" y="1179500"/>
            <a:ext cx="7259400" cy="3095700"/>
          </a:xfrm>
          <a:prstGeom prst="round1Rect">
            <a:avLst>
              <a:gd fmla="val 50000" name="adj"/>
            </a:avLst>
          </a:prstGeom>
          <a:solidFill>
            <a:srgbClr val="F7F5EB"/>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 name="Google Shape;26;p3"/>
          <p:cNvSpPr/>
          <p:nvPr/>
        </p:nvSpPr>
        <p:spPr>
          <a:xfrm flipH="1" rot="10800000">
            <a:off x="0" y="0"/>
            <a:ext cx="7249500" cy="3285000"/>
          </a:xfrm>
          <a:prstGeom prst="round1Rect">
            <a:avLst>
              <a:gd fmla="val 50000" name="adj"/>
            </a:avLst>
          </a:prstGeom>
          <a:solidFill>
            <a:srgbClr val="A5B0FE"/>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 name="Google Shape;27;p3"/>
          <p:cNvSpPr/>
          <p:nvPr/>
        </p:nvSpPr>
        <p:spPr>
          <a:xfrm flipH="1" rot="10800000">
            <a:off x="0" y="-60500"/>
            <a:ext cx="7227900" cy="2358600"/>
          </a:xfrm>
          <a:prstGeom prst="round1Rect">
            <a:avLst>
              <a:gd fmla="val 50000" name="adj"/>
            </a:avLst>
          </a:prstGeom>
          <a:solidFill>
            <a:srgbClr val="007052"/>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 name="Google Shape;28;p3"/>
          <p:cNvSpPr/>
          <p:nvPr/>
        </p:nvSpPr>
        <p:spPr>
          <a:xfrm>
            <a:off x="6695075" y="1066495"/>
            <a:ext cx="2317200" cy="3523800"/>
          </a:xfrm>
          <a:prstGeom prst="round2SameRect">
            <a:avLst>
              <a:gd fmla="val 50000" name="adj1"/>
              <a:gd fmla="val 50000" name="adj2"/>
            </a:avLst>
          </a:prstGeom>
          <a:solidFill>
            <a:srgbClr val="007052"/>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 name="Google Shape;29;p3"/>
          <p:cNvPicPr preferRelativeResize="0"/>
          <p:nvPr/>
        </p:nvPicPr>
        <p:blipFill>
          <a:blip r:embed="rId2">
            <a:alphaModFix/>
          </a:blip>
          <a:stretch>
            <a:fillRect/>
          </a:stretch>
        </p:blipFill>
        <p:spPr>
          <a:xfrm rot="442601">
            <a:off x="7273767" y="1440099"/>
            <a:ext cx="1965420" cy="1965400"/>
          </a:xfrm>
          <a:prstGeom prst="rect">
            <a:avLst/>
          </a:prstGeom>
          <a:noFill/>
          <a:ln>
            <a:noFill/>
          </a:ln>
        </p:spPr>
      </p:pic>
      <p:pic>
        <p:nvPicPr>
          <p:cNvPr id="30" name="Google Shape;30;p3"/>
          <p:cNvPicPr preferRelativeResize="0"/>
          <p:nvPr/>
        </p:nvPicPr>
        <p:blipFill>
          <a:blip r:embed="rId3">
            <a:alphaModFix/>
          </a:blip>
          <a:stretch>
            <a:fillRect/>
          </a:stretch>
        </p:blipFill>
        <p:spPr>
          <a:xfrm rot="-929333">
            <a:off x="6312322" y="2592033"/>
            <a:ext cx="2318876" cy="2318849"/>
          </a:xfrm>
          <a:prstGeom prst="rect">
            <a:avLst/>
          </a:prstGeom>
          <a:noFill/>
          <a:ln>
            <a:noFill/>
          </a:ln>
        </p:spPr>
      </p:pic>
      <p:pic>
        <p:nvPicPr>
          <p:cNvPr id="31" name="Google Shape;31;p3"/>
          <p:cNvPicPr preferRelativeResize="0"/>
          <p:nvPr/>
        </p:nvPicPr>
        <p:blipFill rotWithShape="1">
          <a:blip r:embed="rId4">
            <a:alphaModFix/>
          </a:blip>
          <a:srcRect b="71727" l="17690" r="59782" t="5223"/>
          <a:stretch/>
        </p:blipFill>
        <p:spPr>
          <a:xfrm>
            <a:off x="6940350" y="2194870"/>
            <a:ext cx="445527" cy="455849"/>
          </a:xfrm>
          <a:prstGeom prst="rect">
            <a:avLst/>
          </a:prstGeom>
          <a:noFill/>
          <a:ln>
            <a:noFill/>
          </a:ln>
        </p:spPr>
      </p:pic>
      <p:pic>
        <p:nvPicPr>
          <p:cNvPr id="32" name="Google Shape;32;p3"/>
          <p:cNvPicPr preferRelativeResize="0"/>
          <p:nvPr/>
        </p:nvPicPr>
        <p:blipFill rotWithShape="1">
          <a:blip r:embed="rId4">
            <a:alphaModFix/>
          </a:blip>
          <a:srcRect b="71727" l="17690" r="59782" t="5223"/>
          <a:stretch/>
        </p:blipFill>
        <p:spPr>
          <a:xfrm>
            <a:off x="8225025" y="3445383"/>
            <a:ext cx="445527" cy="455849"/>
          </a:xfrm>
          <a:prstGeom prst="rect">
            <a:avLst/>
          </a:prstGeom>
          <a:noFill/>
          <a:ln>
            <a:noFill/>
          </a:ln>
        </p:spPr>
      </p:pic>
      <p:pic>
        <p:nvPicPr>
          <p:cNvPr id="33" name="Google Shape;33;p3"/>
          <p:cNvPicPr preferRelativeResize="0"/>
          <p:nvPr/>
        </p:nvPicPr>
        <p:blipFill rotWithShape="1">
          <a:blip r:embed="rId4">
            <a:alphaModFix/>
          </a:blip>
          <a:srcRect b="71727" l="17690" r="59782" t="5223"/>
          <a:stretch/>
        </p:blipFill>
        <p:spPr>
          <a:xfrm>
            <a:off x="8312487" y="1066508"/>
            <a:ext cx="445527" cy="455849"/>
          </a:xfrm>
          <a:prstGeom prst="rect">
            <a:avLst/>
          </a:prstGeom>
          <a:noFill/>
          <a:ln>
            <a:noFill/>
          </a:ln>
        </p:spPr>
      </p:pic>
      <p:pic>
        <p:nvPicPr>
          <p:cNvPr id="34" name="Google Shape;34;p3"/>
          <p:cNvPicPr preferRelativeResize="0"/>
          <p:nvPr/>
        </p:nvPicPr>
        <p:blipFill rotWithShape="1">
          <a:blip r:embed="rId4">
            <a:alphaModFix/>
          </a:blip>
          <a:srcRect b="71727" l="17690" r="59782" t="5223"/>
          <a:stretch/>
        </p:blipFill>
        <p:spPr>
          <a:xfrm>
            <a:off x="8033712" y="610658"/>
            <a:ext cx="445527" cy="455849"/>
          </a:xfrm>
          <a:prstGeom prst="rect">
            <a:avLst/>
          </a:prstGeom>
          <a:noFill/>
          <a:ln>
            <a:noFill/>
          </a:ln>
        </p:spPr>
      </p:pic>
      <p:pic>
        <p:nvPicPr>
          <p:cNvPr id="35" name="Google Shape;35;p3"/>
          <p:cNvPicPr preferRelativeResize="0"/>
          <p:nvPr/>
        </p:nvPicPr>
        <p:blipFill>
          <a:blip r:embed="rId5">
            <a:alphaModFix/>
          </a:blip>
          <a:stretch>
            <a:fillRect/>
          </a:stretch>
        </p:blipFill>
        <p:spPr>
          <a:xfrm>
            <a:off x="275550" y="4266702"/>
            <a:ext cx="903725" cy="903725"/>
          </a:xfrm>
          <a:prstGeom prst="rect">
            <a:avLst/>
          </a:prstGeom>
          <a:noFill/>
          <a:ln>
            <a:noFill/>
          </a:ln>
        </p:spPr>
      </p:pic>
      <p:sp>
        <p:nvSpPr>
          <p:cNvPr id="36" name="Google Shape;36;p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37" name="Google Shape;37;p3"/>
          <p:cNvSpPr txBox="1"/>
          <p:nvPr>
            <p:ph type="title"/>
          </p:nvPr>
        </p:nvSpPr>
        <p:spPr>
          <a:xfrm>
            <a:off x="339100" y="173000"/>
            <a:ext cx="61386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6400"/>
              <a:buNone/>
              <a:defRPr sz="64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 type="subTitle"/>
          </p:nvPr>
        </p:nvSpPr>
        <p:spPr>
          <a:xfrm>
            <a:off x="275550" y="2445650"/>
            <a:ext cx="6018900" cy="7014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39" name="Google Shape;39;p3"/>
          <p:cNvSpPr txBox="1"/>
          <p:nvPr>
            <p:ph idx="2" type="subTitle"/>
          </p:nvPr>
        </p:nvSpPr>
        <p:spPr>
          <a:xfrm>
            <a:off x="275550" y="3417579"/>
            <a:ext cx="6018900" cy="7014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Text">
  <p:cSld name="CUSTOM_26">
    <p:bg>
      <p:bgPr>
        <a:solidFill>
          <a:schemeClr val="lt1"/>
        </a:solidFill>
      </p:bgPr>
    </p:bg>
    <p:spTree>
      <p:nvGrpSpPr>
        <p:cNvPr id="236" name="Shape 236"/>
        <p:cNvGrpSpPr/>
        <p:nvPr/>
      </p:nvGrpSpPr>
      <p:grpSpPr>
        <a:xfrm>
          <a:off x="0" y="0"/>
          <a:ext cx="0" cy="0"/>
          <a:chOff x="0" y="0"/>
          <a:chExt cx="0" cy="0"/>
        </a:xfrm>
      </p:grpSpPr>
      <p:sp>
        <p:nvSpPr>
          <p:cNvPr id="237" name="Google Shape;237;p21"/>
          <p:cNvSpPr/>
          <p:nvPr/>
        </p:nvSpPr>
        <p:spPr>
          <a:xfrm flipH="1">
            <a:off x="926400" y="765550"/>
            <a:ext cx="8217600" cy="4149000"/>
          </a:xfrm>
          <a:prstGeom prst="round1Rect">
            <a:avLst>
              <a:gd fmla="val 16803" name="adj"/>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21"/>
          <p:cNvSpPr/>
          <p:nvPr/>
        </p:nvSpPr>
        <p:spPr>
          <a:xfrm flipH="1">
            <a:off x="0" y="1058325"/>
            <a:ext cx="9144000" cy="4084800"/>
          </a:xfrm>
          <a:prstGeom prst="round1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21"/>
          <p:cNvSpPr/>
          <p:nvPr/>
        </p:nvSpPr>
        <p:spPr>
          <a:xfrm flipH="1" rot="10800000">
            <a:off x="-27850" y="0"/>
            <a:ext cx="9171900" cy="869100"/>
          </a:xfrm>
          <a:prstGeom prst="round1Rect">
            <a:avLst>
              <a:gd fmla="val 50000" name="adj"/>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21"/>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6"/>
              </a:buClr>
              <a:buSzPts val="3600"/>
              <a:buNone/>
              <a:defRPr>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1" name="Google Shape;241;p21"/>
          <p:cNvSpPr txBox="1"/>
          <p:nvPr>
            <p:ph idx="1" type="body"/>
          </p:nvPr>
        </p:nvSpPr>
        <p:spPr>
          <a:xfrm>
            <a:off x="219800" y="1250950"/>
            <a:ext cx="8676600" cy="36300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68300" lvl="1" marL="914400">
              <a:spcBef>
                <a:spcPts val="0"/>
              </a:spcBef>
              <a:spcAft>
                <a:spcPts val="0"/>
              </a:spcAft>
              <a:buSzPts val="22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30200" lvl="4" marL="2286000">
              <a:spcBef>
                <a:spcPts val="0"/>
              </a:spcBef>
              <a:spcAft>
                <a:spcPts val="0"/>
              </a:spcAft>
              <a:buSzPts val="1600"/>
              <a:buChar char="○"/>
              <a:defRPr/>
            </a:lvl5pPr>
            <a:lvl6pPr indent="-317500" lvl="5" marL="2743200">
              <a:spcBef>
                <a:spcPts val="0"/>
              </a:spcBef>
              <a:spcAft>
                <a:spcPts val="0"/>
              </a:spcAft>
              <a:buSzPts val="1400"/>
              <a:buChar char="■"/>
              <a:defRPr/>
            </a:lvl6pPr>
            <a:lvl7pPr indent="-304800" lvl="6" marL="3200400">
              <a:spcBef>
                <a:spcPts val="0"/>
              </a:spcBef>
              <a:spcAft>
                <a:spcPts val="0"/>
              </a:spcAft>
              <a:buSzPts val="12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
        <p:nvSpPr>
          <p:cNvPr id="242" name="Google Shape;242;p2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Text">
  <p:cSld name="CUSTOM_37">
    <p:bg>
      <p:bgPr>
        <a:solidFill>
          <a:schemeClr val="lt1"/>
        </a:solidFill>
      </p:bgPr>
    </p:bg>
    <p:spTree>
      <p:nvGrpSpPr>
        <p:cNvPr id="243" name="Shape 243"/>
        <p:cNvGrpSpPr/>
        <p:nvPr/>
      </p:nvGrpSpPr>
      <p:grpSpPr>
        <a:xfrm>
          <a:off x="0" y="0"/>
          <a:ext cx="0" cy="0"/>
          <a:chOff x="0" y="0"/>
          <a:chExt cx="0" cy="0"/>
        </a:xfrm>
      </p:grpSpPr>
      <p:sp>
        <p:nvSpPr>
          <p:cNvPr id="244" name="Google Shape;244;p22"/>
          <p:cNvSpPr/>
          <p:nvPr/>
        </p:nvSpPr>
        <p:spPr>
          <a:xfrm flipH="1">
            <a:off x="926400" y="765550"/>
            <a:ext cx="8217600" cy="4149000"/>
          </a:xfrm>
          <a:prstGeom prst="round1Rect">
            <a:avLst>
              <a:gd fmla="val 16803" name="adj"/>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5" name="Google Shape;245;p22"/>
          <p:cNvSpPr/>
          <p:nvPr/>
        </p:nvSpPr>
        <p:spPr>
          <a:xfrm flipH="1">
            <a:off x="0" y="1058325"/>
            <a:ext cx="9144000" cy="4084800"/>
          </a:xfrm>
          <a:prstGeom prst="round1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22"/>
          <p:cNvSpPr/>
          <p:nvPr/>
        </p:nvSpPr>
        <p:spPr>
          <a:xfrm flipH="1" rot="10800000">
            <a:off x="-27850" y="0"/>
            <a:ext cx="9171900" cy="869100"/>
          </a:xfrm>
          <a:prstGeom prst="round1Rect">
            <a:avLst>
              <a:gd fmla="val 50000"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22"/>
          <p:cNvSpPr/>
          <p:nvPr/>
        </p:nvSpPr>
        <p:spPr>
          <a:xfrm>
            <a:off x="-27850" y="4178100"/>
            <a:ext cx="7899000" cy="965400"/>
          </a:xfrm>
          <a:prstGeom prst="round1Rect">
            <a:avLst>
              <a:gd fmla="val 36238"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8" name="Google Shape;248;p22"/>
          <p:cNvPicPr preferRelativeResize="0"/>
          <p:nvPr/>
        </p:nvPicPr>
        <p:blipFill>
          <a:blip r:embed="rId2">
            <a:alphaModFix/>
          </a:blip>
          <a:stretch>
            <a:fillRect/>
          </a:stretch>
        </p:blipFill>
        <p:spPr>
          <a:xfrm>
            <a:off x="6733678" y="3912069"/>
            <a:ext cx="1061576" cy="1061576"/>
          </a:xfrm>
          <a:prstGeom prst="rect">
            <a:avLst/>
          </a:prstGeom>
          <a:noFill/>
          <a:ln>
            <a:noFill/>
          </a:ln>
        </p:spPr>
      </p:pic>
      <p:sp>
        <p:nvSpPr>
          <p:cNvPr id="249" name="Google Shape;249;p2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250" name="Google Shape;250;p22"/>
          <p:cNvSpPr txBox="1"/>
          <p:nvPr>
            <p:ph type="title"/>
          </p:nvPr>
        </p:nvSpPr>
        <p:spPr>
          <a:xfrm>
            <a:off x="174625" y="79375"/>
            <a:ext cx="8140500" cy="7302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1" name="Google Shape;251;p22"/>
          <p:cNvSpPr txBox="1"/>
          <p:nvPr>
            <p:ph idx="1" type="subTitle"/>
          </p:nvPr>
        </p:nvSpPr>
        <p:spPr>
          <a:xfrm>
            <a:off x="166700" y="4276725"/>
            <a:ext cx="6802500" cy="7848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252" name="Google Shape;252;p22"/>
          <p:cNvSpPr txBox="1"/>
          <p:nvPr>
            <p:ph idx="2" type="body"/>
          </p:nvPr>
        </p:nvSpPr>
        <p:spPr>
          <a:xfrm>
            <a:off x="222250" y="1238250"/>
            <a:ext cx="8676600" cy="25797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68300" lvl="1" marL="914400">
              <a:spcBef>
                <a:spcPts val="0"/>
              </a:spcBef>
              <a:spcAft>
                <a:spcPts val="0"/>
              </a:spcAft>
              <a:buSzPts val="22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30200" lvl="4" marL="2286000">
              <a:spcBef>
                <a:spcPts val="0"/>
              </a:spcBef>
              <a:spcAft>
                <a:spcPts val="0"/>
              </a:spcAft>
              <a:buSzPts val="1600"/>
              <a:buChar char="○"/>
              <a:defRPr/>
            </a:lvl5pPr>
            <a:lvl6pPr indent="-317500" lvl="5" marL="2743200">
              <a:spcBef>
                <a:spcPts val="0"/>
              </a:spcBef>
              <a:spcAft>
                <a:spcPts val="0"/>
              </a:spcAft>
              <a:buSzPts val="1400"/>
              <a:buChar char="■"/>
              <a:defRPr/>
            </a:lvl6pPr>
            <a:lvl7pPr indent="-304800" lvl="6" marL="3200400">
              <a:spcBef>
                <a:spcPts val="0"/>
              </a:spcBef>
              <a:spcAft>
                <a:spcPts val="0"/>
              </a:spcAft>
              <a:buSzPts val="12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ext">
  <p:cSld name="CUSTOM_6">
    <p:bg>
      <p:bgPr>
        <a:solidFill>
          <a:schemeClr val="accent4"/>
        </a:solidFill>
      </p:bgPr>
    </p:bg>
    <p:spTree>
      <p:nvGrpSpPr>
        <p:cNvPr id="253" name="Shape 253"/>
        <p:cNvGrpSpPr/>
        <p:nvPr/>
      </p:nvGrpSpPr>
      <p:grpSpPr>
        <a:xfrm>
          <a:off x="0" y="0"/>
          <a:ext cx="0" cy="0"/>
          <a:chOff x="0" y="0"/>
          <a:chExt cx="0" cy="0"/>
        </a:xfrm>
      </p:grpSpPr>
      <p:sp>
        <p:nvSpPr>
          <p:cNvPr id="254" name="Google Shape;254;p23"/>
          <p:cNvSpPr/>
          <p:nvPr/>
        </p:nvSpPr>
        <p:spPr>
          <a:xfrm flipH="1">
            <a:off x="926400" y="765550"/>
            <a:ext cx="8217600" cy="4149000"/>
          </a:xfrm>
          <a:prstGeom prst="round1Rect">
            <a:avLst>
              <a:gd fmla="val 16803" name="adj"/>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 name="Google Shape;255;p23"/>
          <p:cNvSpPr/>
          <p:nvPr/>
        </p:nvSpPr>
        <p:spPr>
          <a:xfrm flipH="1" rot="10800000">
            <a:off x="-27850" y="0"/>
            <a:ext cx="9171900" cy="869100"/>
          </a:xfrm>
          <a:prstGeom prst="round1Rect">
            <a:avLst>
              <a:gd fmla="val 50000" name="adj"/>
            </a:avLst>
          </a:prstGeom>
          <a:solidFill>
            <a:srgbClr val="E3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 name="Google Shape;256;p23"/>
          <p:cNvSpPr/>
          <p:nvPr/>
        </p:nvSpPr>
        <p:spPr>
          <a:xfrm flipH="1">
            <a:off x="0" y="1058325"/>
            <a:ext cx="9144000" cy="4084800"/>
          </a:xfrm>
          <a:prstGeom prst="round1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23"/>
          <p:cNvSpPr txBox="1"/>
          <p:nvPr>
            <p:ph idx="1" type="body"/>
          </p:nvPr>
        </p:nvSpPr>
        <p:spPr>
          <a:xfrm>
            <a:off x="207600" y="1305650"/>
            <a:ext cx="8676600" cy="33576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258" name="Google Shape;258;p23"/>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5"/>
              </a:buClr>
              <a:buSzPts val="3200"/>
              <a:buNone/>
              <a:defRPr b="1" sz="3200">
                <a:solidFill>
                  <a:schemeClr val="accent5"/>
                </a:solidFill>
              </a:defRPr>
            </a:lvl1pPr>
            <a:lvl2pPr lvl="1">
              <a:spcBef>
                <a:spcPts val="0"/>
              </a:spcBef>
              <a:spcAft>
                <a:spcPts val="0"/>
              </a:spcAft>
              <a:buClr>
                <a:schemeClr val="accent5"/>
              </a:buClr>
              <a:buSzPts val="3200"/>
              <a:buNone/>
              <a:defRPr b="1" sz="3200">
                <a:solidFill>
                  <a:schemeClr val="accent5"/>
                </a:solidFill>
              </a:defRPr>
            </a:lvl2pPr>
            <a:lvl3pPr lvl="2">
              <a:spcBef>
                <a:spcPts val="0"/>
              </a:spcBef>
              <a:spcAft>
                <a:spcPts val="0"/>
              </a:spcAft>
              <a:buClr>
                <a:schemeClr val="accent5"/>
              </a:buClr>
              <a:buSzPts val="3200"/>
              <a:buNone/>
              <a:defRPr b="1" sz="3200">
                <a:solidFill>
                  <a:schemeClr val="accent5"/>
                </a:solidFill>
              </a:defRPr>
            </a:lvl3pPr>
            <a:lvl4pPr lvl="3">
              <a:spcBef>
                <a:spcPts val="0"/>
              </a:spcBef>
              <a:spcAft>
                <a:spcPts val="0"/>
              </a:spcAft>
              <a:buClr>
                <a:schemeClr val="accent5"/>
              </a:buClr>
              <a:buSzPts val="3200"/>
              <a:buNone/>
              <a:defRPr b="1" sz="3200">
                <a:solidFill>
                  <a:schemeClr val="accent5"/>
                </a:solidFill>
              </a:defRPr>
            </a:lvl4pPr>
            <a:lvl5pPr lvl="4">
              <a:spcBef>
                <a:spcPts val="0"/>
              </a:spcBef>
              <a:spcAft>
                <a:spcPts val="0"/>
              </a:spcAft>
              <a:buClr>
                <a:schemeClr val="accent5"/>
              </a:buClr>
              <a:buSzPts val="3200"/>
              <a:buNone/>
              <a:defRPr b="1" sz="3200">
                <a:solidFill>
                  <a:schemeClr val="accent5"/>
                </a:solidFill>
              </a:defRPr>
            </a:lvl5pPr>
            <a:lvl6pPr lvl="5">
              <a:spcBef>
                <a:spcPts val="0"/>
              </a:spcBef>
              <a:spcAft>
                <a:spcPts val="0"/>
              </a:spcAft>
              <a:buClr>
                <a:schemeClr val="accent5"/>
              </a:buClr>
              <a:buSzPts val="3200"/>
              <a:buNone/>
              <a:defRPr b="1" sz="3200">
                <a:solidFill>
                  <a:schemeClr val="accent5"/>
                </a:solidFill>
              </a:defRPr>
            </a:lvl6pPr>
            <a:lvl7pPr lvl="6">
              <a:spcBef>
                <a:spcPts val="0"/>
              </a:spcBef>
              <a:spcAft>
                <a:spcPts val="0"/>
              </a:spcAft>
              <a:buClr>
                <a:schemeClr val="accent5"/>
              </a:buClr>
              <a:buSzPts val="3200"/>
              <a:buNone/>
              <a:defRPr b="1" sz="3200">
                <a:solidFill>
                  <a:schemeClr val="accent5"/>
                </a:solidFill>
              </a:defRPr>
            </a:lvl7pPr>
            <a:lvl8pPr lvl="7">
              <a:spcBef>
                <a:spcPts val="0"/>
              </a:spcBef>
              <a:spcAft>
                <a:spcPts val="0"/>
              </a:spcAft>
              <a:buClr>
                <a:schemeClr val="accent5"/>
              </a:buClr>
              <a:buSzPts val="3200"/>
              <a:buNone/>
              <a:defRPr b="1" sz="3200">
                <a:solidFill>
                  <a:schemeClr val="accent5"/>
                </a:solidFill>
              </a:defRPr>
            </a:lvl8pPr>
            <a:lvl9pPr lvl="8">
              <a:spcBef>
                <a:spcPts val="0"/>
              </a:spcBef>
              <a:spcAft>
                <a:spcPts val="0"/>
              </a:spcAft>
              <a:buClr>
                <a:schemeClr val="accent5"/>
              </a:buClr>
              <a:buSzPts val="3200"/>
              <a:buNone/>
              <a:defRPr b="1" sz="3200">
                <a:solidFill>
                  <a:schemeClr val="accent5"/>
                </a:solidFill>
              </a:defRPr>
            </a:lvl9pPr>
          </a:lstStyle>
          <a:p/>
        </p:txBody>
      </p:sp>
      <p:sp>
        <p:nvSpPr>
          <p:cNvPr id="259" name="Google Shape;259;p2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p:cSld name="CUSTOM_7">
    <p:bg>
      <p:bgPr>
        <a:solidFill>
          <a:schemeClr val="dk1"/>
        </a:solidFill>
      </p:bgPr>
    </p:bg>
    <p:spTree>
      <p:nvGrpSpPr>
        <p:cNvPr id="260" name="Shape 260"/>
        <p:cNvGrpSpPr/>
        <p:nvPr/>
      </p:nvGrpSpPr>
      <p:grpSpPr>
        <a:xfrm>
          <a:off x="0" y="0"/>
          <a:ext cx="0" cy="0"/>
          <a:chOff x="0" y="0"/>
          <a:chExt cx="0" cy="0"/>
        </a:xfrm>
      </p:grpSpPr>
      <p:sp>
        <p:nvSpPr>
          <p:cNvPr id="261" name="Google Shape;261;p24"/>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24"/>
          <p:cNvSpPr/>
          <p:nvPr/>
        </p:nvSpPr>
        <p:spPr>
          <a:xfrm>
            <a:off x="3268700" y="3187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 name="Google Shape;263;p24"/>
          <p:cNvSpPr/>
          <p:nvPr/>
        </p:nvSpPr>
        <p:spPr>
          <a:xfrm>
            <a:off x="0" y="1007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 name="Google Shape;264;p24"/>
          <p:cNvSpPr/>
          <p:nvPr/>
        </p:nvSpPr>
        <p:spPr>
          <a:xfrm>
            <a:off x="0" y="637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 name="Google Shape;265;p24"/>
          <p:cNvSpPr/>
          <p:nvPr/>
        </p:nvSpPr>
        <p:spPr>
          <a:xfrm>
            <a:off x="0" y="31032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6" name="Google Shape;266;p24"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267" name="Google Shape;267;p24"/>
          <p:cNvSpPr/>
          <p:nvPr/>
        </p:nvSpPr>
        <p:spPr>
          <a:xfrm>
            <a:off x="6477550" y="35503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8" name="Google Shape;268;p24"/>
          <p:cNvSpPr/>
          <p:nvPr/>
        </p:nvSpPr>
        <p:spPr>
          <a:xfrm>
            <a:off x="0" y="-14782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24"/>
          <p:cNvSpPr/>
          <p:nvPr/>
        </p:nvSpPr>
        <p:spPr>
          <a:xfrm>
            <a:off x="402175" y="318800"/>
            <a:ext cx="8359800" cy="44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0" name="Google Shape;270;p24" title="Icons_Artboard 24.png"/>
          <p:cNvPicPr preferRelativeResize="0"/>
          <p:nvPr/>
        </p:nvPicPr>
        <p:blipFill>
          <a:blip r:embed="rId2">
            <a:alphaModFix/>
          </a:blip>
          <a:stretch>
            <a:fillRect/>
          </a:stretch>
        </p:blipFill>
        <p:spPr>
          <a:xfrm>
            <a:off x="8254247" y="3103264"/>
            <a:ext cx="1492726" cy="1491925"/>
          </a:xfrm>
          <a:prstGeom prst="rect">
            <a:avLst/>
          </a:prstGeom>
          <a:noFill/>
          <a:ln>
            <a:noFill/>
          </a:ln>
        </p:spPr>
      </p:pic>
      <p:pic>
        <p:nvPicPr>
          <p:cNvPr id="271" name="Google Shape;271;p24" title="Icons_Artboard 24.png"/>
          <p:cNvPicPr preferRelativeResize="0"/>
          <p:nvPr/>
        </p:nvPicPr>
        <p:blipFill>
          <a:blip r:embed="rId2">
            <a:alphaModFix/>
          </a:blip>
          <a:stretch>
            <a:fillRect/>
          </a:stretch>
        </p:blipFill>
        <p:spPr>
          <a:xfrm>
            <a:off x="7704674" y="4021498"/>
            <a:ext cx="1254124" cy="1253475"/>
          </a:xfrm>
          <a:prstGeom prst="rect">
            <a:avLst/>
          </a:prstGeom>
          <a:noFill/>
          <a:ln>
            <a:noFill/>
          </a:ln>
        </p:spPr>
      </p:pic>
      <p:sp>
        <p:nvSpPr>
          <p:cNvPr id="272" name="Google Shape;272;p24"/>
          <p:cNvSpPr txBox="1"/>
          <p:nvPr>
            <p:ph type="ctrTitle"/>
          </p:nvPr>
        </p:nvSpPr>
        <p:spPr>
          <a:xfrm>
            <a:off x="543600" y="456000"/>
            <a:ext cx="80787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3200"/>
              <a:buNone/>
              <a:defRPr b="1" sz="3200">
                <a:solidFill>
                  <a:schemeClr val="lt1"/>
                </a:solidFill>
              </a:defRPr>
            </a:lvl2pPr>
            <a:lvl3pPr lvl="2">
              <a:spcBef>
                <a:spcPts val="0"/>
              </a:spcBef>
              <a:spcAft>
                <a:spcPts val="0"/>
              </a:spcAft>
              <a:buClr>
                <a:schemeClr val="lt1"/>
              </a:buClr>
              <a:buSzPts val="3200"/>
              <a:buNone/>
              <a:defRPr b="1" sz="3200">
                <a:solidFill>
                  <a:schemeClr val="lt1"/>
                </a:solidFill>
              </a:defRPr>
            </a:lvl3pPr>
            <a:lvl4pPr lvl="3">
              <a:spcBef>
                <a:spcPts val="0"/>
              </a:spcBef>
              <a:spcAft>
                <a:spcPts val="0"/>
              </a:spcAft>
              <a:buClr>
                <a:schemeClr val="lt1"/>
              </a:buClr>
              <a:buSzPts val="3200"/>
              <a:buNone/>
              <a:defRPr b="1" sz="3200">
                <a:solidFill>
                  <a:schemeClr val="lt1"/>
                </a:solidFill>
              </a:defRPr>
            </a:lvl4pPr>
            <a:lvl5pPr lvl="4">
              <a:spcBef>
                <a:spcPts val="0"/>
              </a:spcBef>
              <a:spcAft>
                <a:spcPts val="0"/>
              </a:spcAft>
              <a:buClr>
                <a:schemeClr val="lt1"/>
              </a:buClr>
              <a:buSzPts val="3200"/>
              <a:buNone/>
              <a:defRPr b="1" sz="3200">
                <a:solidFill>
                  <a:schemeClr val="lt1"/>
                </a:solidFill>
              </a:defRPr>
            </a:lvl5pPr>
            <a:lvl6pPr lvl="5">
              <a:spcBef>
                <a:spcPts val="0"/>
              </a:spcBef>
              <a:spcAft>
                <a:spcPts val="0"/>
              </a:spcAft>
              <a:buClr>
                <a:schemeClr val="lt1"/>
              </a:buClr>
              <a:buSzPts val="3200"/>
              <a:buNone/>
              <a:defRPr b="1" sz="3200">
                <a:solidFill>
                  <a:schemeClr val="lt1"/>
                </a:solidFill>
              </a:defRPr>
            </a:lvl6pPr>
            <a:lvl7pPr lvl="6">
              <a:spcBef>
                <a:spcPts val="0"/>
              </a:spcBef>
              <a:spcAft>
                <a:spcPts val="0"/>
              </a:spcAft>
              <a:buClr>
                <a:schemeClr val="lt1"/>
              </a:buClr>
              <a:buSzPts val="3200"/>
              <a:buNone/>
              <a:defRPr b="1" sz="3200">
                <a:solidFill>
                  <a:schemeClr val="lt1"/>
                </a:solidFill>
              </a:defRPr>
            </a:lvl7pPr>
            <a:lvl8pPr lvl="7">
              <a:spcBef>
                <a:spcPts val="0"/>
              </a:spcBef>
              <a:spcAft>
                <a:spcPts val="0"/>
              </a:spcAft>
              <a:buClr>
                <a:schemeClr val="lt1"/>
              </a:buClr>
              <a:buSzPts val="3200"/>
              <a:buNone/>
              <a:defRPr b="1" sz="3200">
                <a:solidFill>
                  <a:schemeClr val="lt1"/>
                </a:solidFill>
              </a:defRPr>
            </a:lvl8pPr>
            <a:lvl9pPr lvl="8">
              <a:spcBef>
                <a:spcPts val="0"/>
              </a:spcBef>
              <a:spcAft>
                <a:spcPts val="0"/>
              </a:spcAft>
              <a:buClr>
                <a:schemeClr val="lt1"/>
              </a:buClr>
              <a:buSzPts val="3200"/>
              <a:buNone/>
              <a:defRPr b="1" sz="3200">
                <a:solidFill>
                  <a:schemeClr val="lt1"/>
                </a:solidFill>
              </a:defRPr>
            </a:lvl9pPr>
          </a:lstStyle>
          <a:p/>
        </p:txBody>
      </p:sp>
      <p:sp>
        <p:nvSpPr>
          <p:cNvPr id="273" name="Google Shape;273;p24"/>
          <p:cNvSpPr txBox="1"/>
          <p:nvPr>
            <p:ph idx="1" type="body"/>
          </p:nvPr>
        </p:nvSpPr>
        <p:spPr>
          <a:xfrm>
            <a:off x="543600" y="1237600"/>
            <a:ext cx="8078700" cy="33576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274" name="Google Shape;274;p2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Text">
  <p:cSld name="CUSTOM_45">
    <p:spTree>
      <p:nvGrpSpPr>
        <p:cNvPr id="275" name="Shape 275"/>
        <p:cNvGrpSpPr/>
        <p:nvPr/>
      </p:nvGrpSpPr>
      <p:grpSpPr>
        <a:xfrm>
          <a:off x="0" y="0"/>
          <a:ext cx="0" cy="0"/>
          <a:chOff x="0" y="0"/>
          <a:chExt cx="0" cy="0"/>
        </a:xfrm>
      </p:grpSpPr>
      <p:sp>
        <p:nvSpPr>
          <p:cNvPr id="276" name="Google Shape;276;p25"/>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7" name="Google Shape;277;p25"/>
          <p:cNvSpPr/>
          <p:nvPr/>
        </p:nvSpPr>
        <p:spPr>
          <a:xfrm>
            <a:off x="3268700" y="3187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8" name="Google Shape;278;p25"/>
          <p:cNvSpPr/>
          <p:nvPr/>
        </p:nvSpPr>
        <p:spPr>
          <a:xfrm>
            <a:off x="0" y="1007763"/>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 name="Google Shape;279;p25"/>
          <p:cNvSpPr/>
          <p:nvPr/>
        </p:nvSpPr>
        <p:spPr>
          <a:xfrm>
            <a:off x="0" y="637263"/>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25"/>
          <p:cNvSpPr/>
          <p:nvPr/>
        </p:nvSpPr>
        <p:spPr>
          <a:xfrm>
            <a:off x="0" y="3103276"/>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1" name="Google Shape;281;p25"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282" name="Google Shape;282;p25"/>
          <p:cNvSpPr/>
          <p:nvPr/>
        </p:nvSpPr>
        <p:spPr>
          <a:xfrm>
            <a:off x="0" y="-1478249"/>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3" name="Google Shape;283;p25" title="Icons_Artboard 24.png"/>
          <p:cNvPicPr preferRelativeResize="0"/>
          <p:nvPr/>
        </p:nvPicPr>
        <p:blipFill>
          <a:blip r:embed="rId2">
            <a:alphaModFix/>
          </a:blip>
          <a:stretch>
            <a:fillRect/>
          </a:stretch>
        </p:blipFill>
        <p:spPr>
          <a:xfrm>
            <a:off x="7269347" y="-150786"/>
            <a:ext cx="1492726" cy="1491925"/>
          </a:xfrm>
          <a:prstGeom prst="rect">
            <a:avLst/>
          </a:prstGeom>
          <a:noFill/>
          <a:ln>
            <a:noFill/>
          </a:ln>
        </p:spPr>
      </p:pic>
      <p:sp>
        <p:nvSpPr>
          <p:cNvPr id="284" name="Google Shape;284;p25"/>
          <p:cNvSpPr/>
          <p:nvPr/>
        </p:nvSpPr>
        <p:spPr>
          <a:xfrm>
            <a:off x="801650" y="0"/>
            <a:ext cx="83424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5" name="Google Shape;285;p25"/>
          <p:cNvPicPr preferRelativeResize="0"/>
          <p:nvPr/>
        </p:nvPicPr>
        <p:blipFill>
          <a:blip r:embed="rId3">
            <a:alphaModFix/>
          </a:blip>
          <a:stretch>
            <a:fillRect/>
          </a:stretch>
        </p:blipFill>
        <p:spPr>
          <a:xfrm rot="480291">
            <a:off x="7181996" y="3091709"/>
            <a:ext cx="1667437" cy="1667451"/>
          </a:xfrm>
          <a:prstGeom prst="rect">
            <a:avLst/>
          </a:prstGeom>
          <a:noFill/>
          <a:ln>
            <a:noFill/>
          </a:ln>
        </p:spPr>
      </p:pic>
      <p:pic>
        <p:nvPicPr>
          <p:cNvPr id="286" name="Google Shape;286;p25"/>
          <p:cNvPicPr preferRelativeResize="0"/>
          <p:nvPr/>
        </p:nvPicPr>
        <p:blipFill>
          <a:blip r:embed="rId4">
            <a:alphaModFix/>
          </a:blip>
          <a:stretch>
            <a:fillRect/>
          </a:stretch>
        </p:blipFill>
        <p:spPr>
          <a:xfrm rot="-600361">
            <a:off x="7026754" y="2811807"/>
            <a:ext cx="760464" cy="760484"/>
          </a:xfrm>
          <a:prstGeom prst="rect">
            <a:avLst/>
          </a:prstGeom>
          <a:noFill/>
          <a:ln>
            <a:noFill/>
          </a:ln>
        </p:spPr>
      </p:pic>
      <p:sp>
        <p:nvSpPr>
          <p:cNvPr id="287" name="Google Shape;287;p2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288" name="Google Shape;288;p25"/>
          <p:cNvSpPr txBox="1"/>
          <p:nvPr>
            <p:ph type="title"/>
          </p:nvPr>
        </p:nvSpPr>
        <p:spPr>
          <a:xfrm>
            <a:off x="1016000" y="309575"/>
            <a:ext cx="7359300" cy="7302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3"/>
              </a:buClr>
              <a:buSzPts val="3600"/>
              <a:buNone/>
              <a:defRPr>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9" name="Google Shape;289;p25"/>
          <p:cNvSpPr txBox="1"/>
          <p:nvPr>
            <p:ph idx="1" type="body"/>
          </p:nvPr>
        </p:nvSpPr>
        <p:spPr>
          <a:xfrm>
            <a:off x="1023950" y="1238250"/>
            <a:ext cx="7359300" cy="34251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68300" lvl="1" marL="914400">
              <a:spcBef>
                <a:spcPts val="0"/>
              </a:spcBef>
              <a:spcAft>
                <a:spcPts val="0"/>
              </a:spcAft>
              <a:buSzPts val="22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30200" lvl="4" marL="2286000">
              <a:spcBef>
                <a:spcPts val="0"/>
              </a:spcBef>
              <a:spcAft>
                <a:spcPts val="0"/>
              </a:spcAft>
              <a:buSzPts val="1600"/>
              <a:buChar char="○"/>
              <a:defRPr/>
            </a:lvl5pPr>
            <a:lvl6pPr indent="-317500" lvl="5" marL="2743200">
              <a:spcBef>
                <a:spcPts val="0"/>
              </a:spcBef>
              <a:spcAft>
                <a:spcPts val="0"/>
              </a:spcAft>
              <a:buSzPts val="1400"/>
              <a:buChar char="■"/>
              <a:defRPr/>
            </a:lvl6pPr>
            <a:lvl7pPr indent="-304800" lvl="6" marL="3200400">
              <a:spcBef>
                <a:spcPts val="0"/>
              </a:spcBef>
              <a:spcAft>
                <a:spcPts val="0"/>
              </a:spcAft>
              <a:buSzPts val="12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Text">
  <p:cSld name="CUSTOM_46">
    <p:spTree>
      <p:nvGrpSpPr>
        <p:cNvPr id="290" name="Shape 290"/>
        <p:cNvGrpSpPr/>
        <p:nvPr/>
      </p:nvGrpSpPr>
      <p:grpSpPr>
        <a:xfrm>
          <a:off x="0" y="0"/>
          <a:ext cx="0" cy="0"/>
          <a:chOff x="0" y="0"/>
          <a:chExt cx="0" cy="0"/>
        </a:xfrm>
      </p:grpSpPr>
      <p:sp>
        <p:nvSpPr>
          <p:cNvPr id="291" name="Google Shape;291;p26"/>
          <p:cNvSpPr/>
          <p:nvPr/>
        </p:nvSpPr>
        <p:spPr>
          <a:xfrm rot="-5400000">
            <a:off x="6201625" y="775425"/>
            <a:ext cx="3701400" cy="2171700"/>
          </a:xfrm>
          <a:prstGeom prst="round2SameRect">
            <a:avLst>
              <a:gd fmla="val 50000"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2" name="Google Shape;292;p26"/>
          <p:cNvSpPr/>
          <p:nvPr/>
        </p:nvSpPr>
        <p:spPr>
          <a:xfrm>
            <a:off x="0" y="-1534437"/>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26"/>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p26"/>
          <p:cNvSpPr/>
          <p:nvPr/>
        </p:nvSpPr>
        <p:spPr>
          <a:xfrm>
            <a:off x="3268700" y="3187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 name="Google Shape;295;p26"/>
          <p:cNvSpPr/>
          <p:nvPr/>
        </p:nvSpPr>
        <p:spPr>
          <a:xfrm>
            <a:off x="0" y="1007763"/>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 name="Google Shape;296;p26"/>
          <p:cNvSpPr/>
          <p:nvPr/>
        </p:nvSpPr>
        <p:spPr>
          <a:xfrm>
            <a:off x="0" y="637263"/>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 name="Google Shape;297;p26"/>
          <p:cNvSpPr/>
          <p:nvPr/>
        </p:nvSpPr>
        <p:spPr>
          <a:xfrm>
            <a:off x="0" y="3103276"/>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8" name="Google Shape;298;p26"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299" name="Google Shape;299;p26"/>
          <p:cNvSpPr/>
          <p:nvPr/>
        </p:nvSpPr>
        <p:spPr>
          <a:xfrm>
            <a:off x="332400" y="0"/>
            <a:ext cx="8479200" cy="5284500"/>
          </a:xfrm>
          <a:prstGeom prst="round2SameRect">
            <a:avLst>
              <a:gd fmla="val 5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0" name="Google Shape;300;p26" title="Icons_Artboard 24.png"/>
          <p:cNvPicPr preferRelativeResize="0"/>
          <p:nvPr/>
        </p:nvPicPr>
        <p:blipFill>
          <a:blip r:embed="rId2">
            <a:alphaModFix/>
          </a:blip>
          <a:stretch>
            <a:fillRect/>
          </a:stretch>
        </p:blipFill>
        <p:spPr>
          <a:xfrm>
            <a:off x="8076634" y="4067897"/>
            <a:ext cx="1492726" cy="1491925"/>
          </a:xfrm>
          <a:prstGeom prst="rect">
            <a:avLst/>
          </a:prstGeom>
          <a:noFill/>
          <a:ln>
            <a:noFill/>
          </a:ln>
        </p:spPr>
      </p:pic>
      <p:pic>
        <p:nvPicPr>
          <p:cNvPr id="301" name="Google Shape;301;p26"/>
          <p:cNvPicPr preferRelativeResize="0"/>
          <p:nvPr/>
        </p:nvPicPr>
        <p:blipFill>
          <a:blip r:embed="rId3">
            <a:alphaModFix/>
          </a:blip>
          <a:stretch>
            <a:fillRect/>
          </a:stretch>
        </p:blipFill>
        <p:spPr>
          <a:xfrm rot="-600361">
            <a:off x="8518967" y="2057457"/>
            <a:ext cx="760464" cy="760484"/>
          </a:xfrm>
          <a:prstGeom prst="rect">
            <a:avLst/>
          </a:prstGeom>
          <a:noFill/>
          <a:ln>
            <a:noFill/>
          </a:ln>
        </p:spPr>
      </p:pic>
      <p:pic>
        <p:nvPicPr>
          <p:cNvPr id="302" name="Google Shape;302;p26"/>
          <p:cNvPicPr preferRelativeResize="0"/>
          <p:nvPr/>
        </p:nvPicPr>
        <p:blipFill>
          <a:blip r:embed="rId3">
            <a:alphaModFix/>
          </a:blip>
          <a:stretch>
            <a:fillRect/>
          </a:stretch>
        </p:blipFill>
        <p:spPr>
          <a:xfrm rot="799336">
            <a:off x="1339680" y="396183"/>
            <a:ext cx="760463" cy="760486"/>
          </a:xfrm>
          <a:prstGeom prst="rect">
            <a:avLst/>
          </a:prstGeom>
          <a:noFill/>
          <a:ln>
            <a:noFill/>
          </a:ln>
        </p:spPr>
      </p:pic>
      <p:pic>
        <p:nvPicPr>
          <p:cNvPr id="303" name="Google Shape;303;p26" title="Icons_Artboard 24.png"/>
          <p:cNvPicPr preferRelativeResize="0"/>
          <p:nvPr/>
        </p:nvPicPr>
        <p:blipFill>
          <a:blip r:embed="rId2">
            <a:alphaModFix/>
          </a:blip>
          <a:stretch>
            <a:fillRect/>
          </a:stretch>
        </p:blipFill>
        <p:spPr>
          <a:xfrm rot="-929832">
            <a:off x="6503683" y="-382827"/>
            <a:ext cx="1492724" cy="1491926"/>
          </a:xfrm>
          <a:prstGeom prst="rect">
            <a:avLst/>
          </a:prstGeom>
          <a:noFill/>
          <a:ln>
            <a:noFill/>
          </a:ln>
        </p:spPr>
      </p:pic>
      <p:pic>
        <p:nvPicPr>
          <p:cNvPr id="304" name="Google Shape;304;p26"/>
          <p:cNvPicPr preferRelativeResize="0"/>
          <p:nvPr/>
        </p:nvPicPr>
        <p:blipFill>
          <a:blip r:embed="rId4">
            <a:alphaModFix/>
          </a:blip>
          <a:stretch>
            <a:fillRect/>
          </a:stretch>
        </p:blipFill>
        <p:spPr>
          <a:xfrm rot="605594">
            <a:off x="7348198" y="2163625"/>
            <a:ext cx="2056848" cy="2056848"/>
          </a:xfrm>
          <a:prstGeom prst="rect">
            <a:avLst/>
          </a:prstGeom>
          <a:noFill/>
          <a:ln>
            <a:noFill/>
          </a:ln>
        </p:spPr>
      </p:pic>
      <p:sp>
        <p:nvSpPr>
          <p:cNvPr id="305" name="Google Shape;305;p26"/>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306" name="Google Shape;306;p26"/>
          <p:cNvSpPr txBox="1"/>
          <p:nvPr>
            <p:ph type="title"/>
          </p:nvPr>
        </p:nvSpPr>
        <p:spPr>
          <a:xfrm>
            <a:off x="2339475" y="318800"/>
            <a:ext cx="4564200" cy="80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3200"/>
              <a:buNone/>
              <a:defRPr sz="32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7" name="Google Shape;307;p26"/>
          <p:cNvSpPr txBox="1"/>
          <p:nvPr>
            <p:ph idx="1" type="body"/>
          </p:nvPr>
        </p:nvSpPr>
        <p:spPr>
          <a:xfrm>
            <a:off x="941925" y="1236350"/>
            <a:ext cx="7359300" cy="34686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68300" lvl="1" marL="914400">
              <a:spcBef>
                <a:spcPts val="0"/>
              </a:spcBef>
              <a:spcAft>
                <a:spcPts val="0"/>
              </a:spcAft>
              <a:buSzPts val="22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30200" lvl="4" marL="2286000">
              <a:spcBef>
                <a:spcPts val="0"/>
              </a:spcBef>
              <a:spcAft>
                <a:spcPts val="0"/>
              </a:spcAft>
              <a:buSzPts val="1600"/>
              <a:buChar char="○"/>
              <a:defRPr/>
            </a:lvl5pPr>
            <a:lvl6pPr indent="-317500" lvl="5" marL="2743200">
              <a:spcBef>
                <a:spcPts val="0"/>
              </a:spcBef>
              <a:spcAft>
                <a:spcPts val="0"/>
              </a:spcAft>
              <a:buSzPts val="1400"/>
              <a:buChar char="■"/>
              <a:defRPr/>
            </a:lvl6pPr>
            <a:lvl7pPr indent="-304800" lvl="6" marL="3200400">
              <a:spcBef>
                <a:spcPts val="0"/>
              </a:spcBef>
              <a:spcAft>
                <a:spcPts val="0"/>
              </a:spcAft>
              <a:buSzPts val="12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Two Ideas">
  <p:cSld name="CUSTOM_8">
    <p:bg>
      <p:bgPr>
        <a:solidFill>
          <a:schemeClr val="lt2"/>
        </a:solidFill>
      </p:bgPr>
    </p:bg>
    <p:spTree>
      <p:nvGrpSpPr>
        <p:cNvPr id="308" name="Shape 308"/>
        <p:cNvGrpSpPr/>
        <p:nvPr/>
      </p:nvGrpSpPr>
      <p:grpSpPr>
        <a:xfrm>
          <a:off x="0" y="0"/>
          <a:ext cx="0" cy="0"/>
          <a:chOff x="0" y="0"/>
          <a:chExt cx="0" cy="0"/>
        </a:xfrm>
      </p:grpSpPr>
      <p:pic>
        <p:nvPicPr>
          <p:cNvPr id="309" name="Google Shape;309;p27"/>
          <p:cNvPicPr preferRelativeResize="0"/>
          <p:nvPr/>
        </p:nvPicPr>
        <p:blipFill>
          <a:blip r:embed="rId2">
            <a:alphaModFix/>
          </a:blip>
          <a:stretch>
            <a:fillRect/>
          </a:stretch>
        </p:blipFill>
        <p:spPr>
          <a:xfrm rot="10800000">
            <a:off x="7502438" y="-84200"/>
            <a:ext cx="2488724" cy="2488724"/>
          </a:xfrm>
          <a:prstGeom prst="rect">
            <a:avLst/>
          </a:prstGeom>
          <a:noFill/>
          <a:ln>
            <a:noFill/>
          </a:ln>
        </p:spPr>
      </p:pic>
      <p:pic>
        <p:nvPicPr>
          <p:cNvPr id="310" name="Google Shape;310;p27"/>
          <p:cNvPicPr preferRelativeResize="0"/>
          <p:nvPr/>
        </p:nvPicPr>
        <p:blipFill>
          <a:blip r:embed="rId2">
            <a:alphaModFix/>
          </a:blip>
          <a:stretch>
            <a:fillRect/>
          </a:stretch>
        </p:blipFill>
        <p:spPr>
          <a:xfrm>
            <a:off x="-727862" y="3289575"/>
            <a:ext cx="2488724" cy="2488724"/>
          </a:xfrm>
          <a:prstGeom prst="rect">
            <a:avLst/>
          </a:prstGeom>
          <a:noFill/>
          <a:ln>
            <a:noFill/>
          </a:ln>
        </p:spPr>
      </p:pic>
      <p:sp>
        <p:nvSpPr>
          <p:cNvPr id="311" name="Google Shape;311;p27"/>
          <p:cNvSpPr/>
          <p:nvPr/>
        </p:nvSpPr>
        <p:spPr>
          <a:xfrm>
            <a:off x="4865875" y="2163600"/>
            <a:ext cx="3302100" cy="2979900"/>
          </a:xfrm>
          <a:prstGeom prst="round2SameRect">
            <a:avLst>
              <a:gd fmla="val 959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2" name="Google Shape;312;p27"/>
          <p:cNvSpPr/>
          <p:nvPr/>
        </p:nvSpPr>
        <p:spPr>
          <a:xfrm>
            <a:off x="989550" y="2163600"/>
            <a:ext cx="3302100" cy="2979900"/>
          </a:xfrm>
          <a:prstGeom prst="round2SameRect">
            <a:avLst>
              <a:gd fmla="val 959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 name="Google Shape;313;p27"/>
          <p:cNvSpPr/>
          <p:nvPr/>
        </p:nvSpPr>
        <p:spPr>
          <a:xfrm flipH="1" rot="10800000">
            <a:off x="-13950" y="-6300"/>
            <a:ext cx="9171900" cy="869100"/>
          </a:xfrm>
          <a:prstGeom prst="round1Rect">
            <a:avLst>
              <a:gd fmla="val 50000" name="adj"/>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4" name="Google Shape;314;p27"/>
          <p:cNvPicPr preferRelativeResize="0"/>
          <p:nvPr/>
        </p:nvPicPr>
        <p:blipFill>
          <a:blip r:embed="rId3">
            <a:alphaModFix/>
          </a:blip>
          <a:stretch>
            <a:fillRect/>
          </a:stretch>
        </p:blipFill>
        <p:spPr>
          <a:xfrm>
            <a:off x="79375" y="3616050"/>
            <a:ext cx="1835786" cy="1835786"/>
          </a:xfrm>
          <a:prstGeom prst="rect">
            <a:avLst/>
          </a:prstGeom>
          <a:noFill/>
          <a:ln>
            <a:noFill/>
          </a:ln>
        </p:spPr>
      </p:pic>
      <p:sp>
        <p:nvSpPr>
          <p:cNvPr id="315" name="Google Shape;315;p27"/>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3200"/>
              <a:buNone/>
              <a:defRPr b="1" sz="3200">
                <a:solidFill>
                  <a:schemeClr val="accent6"/>
                </a:solidFill>
              </a:defRPr>
            </a:lvl1pPr>
            <a:lvl2pPr lvl="1">
              <a:spcBef>
                <a:spcPts val="0"/>
              </a:spcBef>
              <a:spcAft>
                <a:spcPts val="0"/>
              </a:spcAft>
              <a:buClr>
                <a:schemeClr val="accent6"/>
              </a:buClr>
              <a:buSzPts val="3200"/>
              <a:buNone/>
              <a:defRPr b="1" sz="3200">
                <a:solidFill>
                  <a:schemeClr val="accent6"/>
                </a:solidFill>
              </a:defRPr>
            </a:lvl2pPr>
            <a:lvl3pPr lvl="2">
              <a:spcBef>
                <a:spcPts val="0"/>
              </a:spcBef>
              <a:spcAft>
                <a:spcPts val="0"/>
              </a:spcAft>
              <a:buClr>
                <a:schemeClr val="accent6"/>
              </a:buClr>
              <a:buSzPts val="3200"/>
              <a:buNone/>
              <a:defRPr b="1" sz="3200">
                <a:solidFill>
                  <a:schemeClr val="accent6"/>
                </a:solidFill>
              </a:defRPr>
            </a:lvl3pPr>
            <a:lvl4pPr lvl="3">
              <a:spcBef>
                <a:spcPts val="0"/>
              </a:spcBef>
              <a:spcAft>
                <a:spcPts val="0"/>
              </a:spcAft>
              <a:buClr>
                <a:schemeClr val="accent6"/>
              </a:buClr>
              <a:buSzPts val="3200"/>
              <a:buNone/>
              <a:defRPr b="1" sz="3200">
                <a:solidFill>
                  <a:schemeClr val="accent6"/>
                </a:solidFill>
              </a:defRPr>
            </a:lvl4pPr>
            <a:lvl5pPr lvl="4">
              <a:spcBef>
                <a:spcPts val="0"/>
              </a:spcBef>
              <a:spcAft>
                <a:spcPts val="0"/>
              </a:spcAft>
              <a:buClr>
                <a:schemeClr val="accent6"/>
              </a:buClr>
              <a:buSzPts val="3200"/>
              <a:buNone/>
              <a:defRPr b="1" sz="3200">
                <a:solidFill>
                  <a:schemeClr val="accent6"/>
                </a:solidFill>
              </a:defRPr>
            </a:lvl5pPr>
            <a:lvl6pPr lvl="5">
              <a:spcBef>
                <a:spcPts val="0"/>
              </a:spcBef>
              <a:spcAft>
                <a:spcPts val="0"/>
              </a:spcAft>
              <a:buClr>
                <a:schemeClr val="accent6"/>
              </a:buClr>
              <a:buSzPts val="3200"/>
              <a:buNone/>
              <a:defRPr b="1" sz="3200">
                <a:solidFill>
                  <a:schemeClr val="accent6"/>
                </a:solidFill>
              </a:defRPr>
            </a:lvl6pPr>
            <a:lvl7pPr lvl="6">
              <a:spcBef>
                <a:spcPts val="0"/>
              </a:spcBef>
              <a:spcAft>
                <a:spcPts val="0"/>
              </a:spcAft>
              <a:buClr>
                <a:schemeClr val="accent6"/>
              </a:buClr>
              <a:buSzPts val="3200"/>
              <a:buNone/>
              <a:defRPr b="1" sz="3200">
                <a:solidFill>
                  <a:schemeClr val="accent6"/>
                </a:solidFill>
              </a:defRPr>
            </a:lvl7pPr>
            <a:lvl8pPr lvl="7">
              <a:spcBef>
                <a:spcPts val="0"/>
              </a:spcBef>
              <a:spcAft>
                <a:spcPts val="0"/>
              </a:spcAft>
              <a:buClr>
                <a:schemeClr val="accent6"/>
              </a:buClr>
              <a:buSzPts val="3200"/>
              <a:buNone/>
              <a:defRPr b="1" sz="3200">
                <a:solidFill>
                  <a:schemeClr val="accent6"/>
                </a:solidFill>
              </a:defRPr>
            </a:lvl8pPr>
            <a:lvl9pPr lvl="8">
              <a:spcBef>
                <a:spcPts val="0"/>
              </a:spcBef>
              <a:spcAft>
                <a:spcPts val="0"/>
              </a:spcAft>
              <a:buClr>
                <a:schemeClr val="accent6"/>
              </a:buClr>
              <a:buSzPts val="3200"/>
              <a:buNone/>
              <a:defRPr b="1" sz="3200">
                <a:solidFill>
                  <a:schemeClr val="accent6"/>
                </a:solidFill>
              </a:defRPr>
            </a:lvl9pPr>
          </a:lstStyle>
          <a:p/>
        </p:txBody>
      </p:sp>
      <p:sp>
        <p:nvSpPr>
          <p:cNvPr id="316" name="Google Shape;316;p27"/>
          <p:cNvSpPr txBox="1"/>
          <p:nvPr>
            <p:ph idx="1" type="body"/>
          </p:nvPr>
        </p:nvSpPr>
        <p:spPr>
          <a:xfrm>
            <a:off x="1071600" y="2328325"/>
            <a:ext cx="3110700" cy="25656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317" name="Google Shape;317;p27"/>
          <p:cNvSpPr txBox="1"/>
          <p:nvPr>
            <p:ph idx="2" type="body"/>
          </p:nvPr>
        </p:nvSpPr>
        <p:spPr>
          <a:xfrm>
            <a:off x="4961575" y="2328325"/>
            <a:ext cx="3110700" cy="25656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318" name="Google Shape;318;p27"/>
          <p:cNvSpPr txBox="1"/>
          <p:nvPr>
            <p:ph idx="3" type="body"/>
          </p:nvPr>
        </p:nvSpPr>
        <p:spPr>
          <a:xfrm>
            <a:off x="1085250" y="1126275"/>
            <a:ext cx="3110700" cy="974100"/>
          </a:xfrm>
          <a:prstGeom prst="rect">
            <a:avLst/>
          </a:prstGeom>
        </p:spPr>
        <p:txBody>
          <a:bodyPr anchorCtr="0" anchor="b" bIns="91425" lIns="91425" spcFirstLastPara="1" rIns="91425" wrap="square" tIns="91425">
            <a:normAutofit/>
          </a:bodyPr>
          <a:lstStyle>
            <a:lvl1pPr indent="-381000" lvl="0" marL="457200" algn="ctr">
              <a:spcBef>
                <a:spcPts val="0"/>
              </a:spcBef>
              <a:spcAft>
                <a:spcPts val="0"/>
              </a:spcAft>
              <a:buClr>
                <a:schemeClr val="accent5"/>
              </a:buClr>
              <a:buSzPts val="2400"/>
              <a:buChar char="●"/>
              <a:defRPr b="1" sz="2400">
                <a:solidFill>
                  <a:schemeClr val="accent5"/>
                </a:solidFill>
              </a:defRPr>
            </a:lvl1pPr>
            <a:lvl2pPr indent="-381000" lvl="1" marL="914400" algn="ctr">
              <a:spcBef>
                <a:spcPts val="0"/>
              </a:spcBef>
              <a:spcAft>
                <a:spcPts val="0"/>
              </a:spcAft>
              <a:buClr>
                <a:schemeClr val="accent5"/>
              </a:buClr>
              <a:buSzPts val="2400"/>
              <a:buChar char="○"/>
              <a:defRPr b="1" sz="2400">
                <a:solidFill>
                  <a:schemeClr val="accent5"/>
                </a:solidFill>
              </a:defRPr>
            </a:lvl2pPr>
            <a:lvl3pPr indent="-381000" lvl="2" marL="1371600" algn="ctr">
              <a:spcBef>
                <a:spcPts val="0"/>
              </a:spcBef>
              <a:spcAft>
                <a:spcPts val="0"/>
              </a:spcAft>
              <a:buClr>
                <a:schemeClr val="accent5"/>
              </a:buClr>
              <a:buSzPts val="2400"/>
              <a:buChar char="■"/>
              <a:defRPr b="1" sz="2400">
                <a:solidFill>
                  <a:schemeClr val="accent5"/>
                </a:solidFill>
              </a:defRPr>
            </a:lvl3pPr>
            <a:lvl4pPr indent="-381000" lvl="3" marL="1828800" algn="ctr">
              <a:spcBef>
                <a:spcPts val="0"/>
              </a:spcBef>
              <a:spcAft>
                <a:spcPts val="0"/>
              </a:spcAft>
              <a:buClr>
                <a:schemeClr val="accent5"/>
              </a:buClr>
              <a:buSzPts val="2400"/>
              <a:buChar char="●"/>
              <a:defRPr b="1" sz="2400">
                <a:solidFill>
                  <a:schemeClr val="accent5"/>
                </a:solidFill>
              </a:defRPr>
            </a:lvl4pPr>
            <a:lvl5pPr indent="-381000" lvl="4" marL="2286000" algn="ctr">
              <a:spcBef>
                <a:spcPts val="0"/>
              </a:spcBef>
              <a:spcAft>
                <a:spcPts val="0"/>
              </a:spcAft>
              <a:buClr>
                <a:schemeClr val="accent5"/>
              </a:buClr>
              <a:buSzPts val="2400"/>
              <a:buChar char="○"/>
              <a:defRPr b="1" sz="2400">
                <a:solidFill>
                  <a:schemeClr val="accent5"/>
                </a:solidFill>
              </a:defRPr>
            </a:lvl5pPr>
            <a:lvl6pPr indent="-381000" lvl="5" marL="2743200" algn="ctr">
              <a:spcBef>
                <a:spcPts val="0"/>
              </a:spcBef>
              <a:spcAft>
                <a:spcPts val="0"/>
              </a:spcAft>
              <a:buClr>
                <a:schemeClr val="accent5"/>
              </a:buClr>
              <a:buSzPts val="2400"/>
              <a:buChar char="■"/>
              <a:defRPr b="1" sz="2400">
                <a:solidFill>
                  <a:schemeClr val="accent5"/>
                </a:solidFill>
              </a:defRPr>
            </a:lvl6pPr>
            <a:lvl7pPr indent="-381000" lvl="6" marL="3200400" algn="ctr">
              <a:spcBef>
                <a:spcPts val="0"/>
              </a:spcBef>
              <a:spcAft>
                <a:spcPts val="0"/>
              </a:spcAft>
              <a:buClr>
                <a:schemeClr val="accent5"/>
              </a:buClr>
              <a:buSzPts val="2400"/>
              <a:buChar char="●"/>
              <a:defRPr b="1" sz="2400">
                <a:solidFill>
                  <a:schemeClr val="accent5"/>
                </a:solidFill>
              </a:defRPr>
            </a:lvl7pPr>
            <a:lvl8pPr indent="-381000" lvl="7" marL="3657600" algn="ctr">
              <a:spcBef>
                <a:spcPts val="0"/>
              </a:spcBef>
              <a:spcAft>
                <a:spcPts val="0"/>
              </a:spcAft>
              <a:buClr>
                <a:schemeClr val="accent5"/>
              </a:buClr>
              <a:buSzPts val="2400"/>
              <a:buChar char="○"/>
              <a:defRPr b="1" sz="2400">
                <a:solidFill>
                  <a:schemeClr val="accent5"/>
                </a:solidFill>
              </a:defRPr>
            </a:lvl8pPr>
            <a:lvl9pPr indent="-381000" lvl="8" marL="4114800" algn="ctr">
              <a:spcBef>
                <a:spcPts val="0"/>
              </a:spcBef>
              <a:spcAft>
                <a:spcPts val="0"/>
              </a:spcAft>
              <a:buClr>
                <a:schemeClr val="accent5"/>
              </a:buClr>
              <a:buSzPts val="2400"/>
              <a:buChar char="■"/>
              <a:defRPr b="1" sz="2400">
                <a:solidFill>
                  <a:schemeClr val="accent5"/>
                </a:solidFill>
              </a:defRPr>
            </a:lvl9pPr>
          </a:lstStyle>
          <a:p/>
        </p:txBody>
      </p:sp>
      <p:sp>
        <p:nvSpPr>
          <p:cNvPr id="319" name="Google Shape;319;p27"/>
          <p:cNvSpPr txBox="1"/>
          <p:nvPr>
            <p:ph idx="4" type="body"/>
          </p:nvPr>
        </p:nvSpPr>
        <p:spPr>
          <a:xfrm>
            <a:off x="4961575" y="1126472"/>
            <a:ext cx="3110700" cy="974100"/>
          </a:xfrm>
          <a:prstGeom prst="rect">
            <a:avLst/>
          </a:prstGeom>
        </p:spPr>
        <p:txBody>
          <a:bodyPr anchorCtr="0" anchor="b" bIns="91425" lIns="91425" spcFirstLastPara="1" rIns="91425" wrap="square" tIns="91425">
            <a:normAutofit/>
          </a:bodyPr>
          <a:lstStyle>
            <a:lvl1pPr indent="-381000" lvl="0" marL="457200" algn="ctr">
              <a:spcBef>
                <a:spcPts val="0"/>
              </a:spcBef>
              <a:spcAft>
                <a:spcPts val="0"/>
              </a:spcAft>
              <a:buClr>
                <a:schemeClr val="accent5"/>
              </a:buClr>
              <a:buSzPts val="2400"/>
              <a:buChar char="●"/>
              <a:defRPr b="1" sz="2400">
                <a:solidFill>
                  <a:schemeClr val="accent5"/>
                </a:solidFill>
              </a:defRPr>
            </a:lvl1pPr>
            <a:lvl2pPr indent="-381000" lvl="1" marL="914400" algn="ctr">
              <a:spcBef>
                <a:spcPts val="0"/>
              </a:spcBef>
              <a:spcAft>
                <a:spcPts val="0"/>
              </a:spcAft>
              <a:buClr>
                <a:schemeClr val="accent5"/>
              </a:buClr>
              <a:buSzPts val="2400"/>
              <a:buChar char="○"/>
              <a:defRPr b="1" sz="2400">
                <a:solidFill>
                  <a:schemeClr val="accent5"/>
                </a:solidFill>
              </a:defRPr>
            </a:lvl2pPr>
            <a:lvl3pPr indent="-381000" lvl="2" marL="1371600" algn="ctr">
              <a:spcBef>
                <a:spcPts val="0"/>
              </a:spcBef>
              <a:spcAft>
                <a:spcPts val="0"/>
              </a:spcAft>
              <a:buClr>
                <a:schemeClr val="accent5"/>
              </a:buClr>
              <a:buSzPts val="2400"/>
              <a:buChar char="■"/>
              <a:defRPr b="1" sz="2400">
                <a:solidFill>
                  <a:schemeClr val="accent5"/>
                </a:solidFill>
              </a:defRPr>
            </a:lvl3pPr>
            <a:lvl4pPr indent="-381000" lvl="3" marL="1828800" algn="ctr">
              <a:spcBef>
                <a:spcPts val="0"/>
              </a:spcBef>
              <a:spcAft>
                <a:spcPts val="0"/>
              </a:spcAft>
              <a:buClr>
                <a:schemeClr val="accent5"/>
              </a:buClr>
              <a:buSzPts val="2400"/>
              <a:buChar char="●"/>
              <a:defRPr b="1" sz="2400">
                <a:solidFill>
                  <a:schemeClr val="accent5"/>
                </a:solidFill>
              </a:defRPr>
            </a:lvl4pPr>
            <a:lvl5pPr indent="-381000" lvl="4" marL="2286000" algn="ctr">
              <a:spcBef>
                <a:spcPts val="0"/>
              </a:spcBef>
              <a:spcAft>
                <a:spcPts val="0"/>
              </a:spcAft>
              <a:buClr>
                <a:schemeClr val="accent5"/>
              </a:buClr>
              <a:buSzPts val="2400"/>
              <a:buChar char="○"/>
              <a:defRPr b="1" sz="2400">
                <a:solidFill>
                  <a:schemeClr val="accent5"/>
                </a:solidFill>
              </a:defRPr>
            </a:lvl5pPr>
            <a:lvl6pPr indent="-381000" lvl="5" marL="2743200" algn="ctr">
              <a:spcBef>
                <a:spcPts val="0"/>
              </a:spcBef>
              <a:spcAft>
                <a:spcPts val="0"/>
              </a:spcAft>
              <a:buClr>
                <a:schemeClr val="accent5"/>
              </a:buClr>
              <a:buSzPts val="2400"/>
              <a:buChar char="■"/>
              <a:defRPr b="1" sz="2400">
                <a:solidFill>
                  <a:schemeClr val="accent5"/>
                </a:solidFill>
              </a:defRPr>
            </a:lvl6pPr>
            <a:lvl7pPr indent="-381000" lvl="6" marL="3200400" algn="ctr">
              <a:spcBef>
                <a:spcPts val="0"/>
              </a:spcBef>
              <a:spcAft>
                <a:spcPts val="0"/>
              </a:spcAft>
              <a:buClr>
                <a:schemeClr val="accent5"/>
              </a:buClr>
              <a:buSzPts val="2400"/>
              <a:buChar char="●"/>
              <a:defRPr b="1" sz="2400">
                <a:solidFill>
                  <a:schemeClr val="accent5"/>
                </a:solidFill>
              </a:defRPr>
            </a:lvl7pPr>
            <a:lvl8pPr indent="-381000" lvl="7" marL="3657600" algn="ctr">
              <a:spcBef>
                <a:spcPts val="0"/>
              </a:spcBef>
              <a:spcAft>
                <a:spcPts val="0"/>
              </a:spcAft>
              <a:buClr>
                <a:schemeClr val="accent5"/>
              </a:buClr>
              <a:buSzPts val="2400"/>
              <a:buChar char="○"/>
              <a:defRPr b="1" sz="2400">
                <a:solidFill>
                  <a:schemeClr val="accent5"/>
                </a:solidFill>
              </a:defRPr>
            </a:lvl8pPr>
            <a:lvl9pPr indent="-381000" lvl="8" marL="4114800" algn="ctr">
              <a:spcBef>
                <a:spcPts val="0"/>
              </a:spcBef>
              <a:spcAft>
                <a:spcPts val="0"/>
              </a:spcAft>
              <a:buClr>
                <a:schemeClr val="accent5"/>
              </a:buClr>
              <a:buSzPts val="2400"/>
              <a:buChar char="■"/>
              <a:defRPr b="1" sz="2400">
                <a:solidFill>
                  <a:schemeClr val="accent5"/>
                </a:solidFill>
              </a:defRPr>
            </a:lvl9pPr>
          </a:lstStyle>
          <a:p/>
        </p:txBody>
      </p:sp>
      <p:sp>
        <p:nvSpPr>
          <p:cNvPr id="320" name="Google Shape;320;p27"/>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wo Ideas">
  <p:cSld name="CUSTOM_32">
    <p:bg>
      <p:bgPr>
        <a:solidFill>
          <a:schemeClr val="accent3"/>
        </a:solidFill>
      </p:bgPr>
    </p:bg>
    <p:spTree>
      <p:nvGrpSpPr>
        <p:cNvPr id="321" name="Shape 321"/>
        <p:cNvGrpSpPr/>
        <p:nvPr/>
      </p:nvGrpSpPr>
      <p:grpSpPr>
        <a:xfrm>
          <a:off x="0" y="0"/>
          <a:ext cx="0" cy="0"/>
          <a:chOff x="0" y="0"/>
          <a:chExt cx="0" cy="0"/>
        </a:xfrm>
      </p:grpSpPr>
      <p:pic>
        <p:nvPicPr>
          <p:cNvPr id="322" name="Google Shape;322;p28"/>
          <p:cNvPicPr preferRelativeResize="0"/>
          <p:nvPr/>
        </p:nvPicPr>
        <p:blipFill>
          <a:blip r:embed="rId2">
            <a:alphaModFix/>
          </a:blip>
          <a:stretch>
            <a:fillRect/>
          </a:stretch>
        </p:blipFill>
        <p:spPr>
          <a:xfrm>
            <a:off x="7629613" y="-772825"/>
            <a:ext cx="2234373" cy="2234373"/>
          </a:xfrm>
          <a:prstGeom prst="rect">
            <a:avLst/>
          </a:prstGeom>
          <a:noFill/>
          <a:ln>
            <a:noFill/>
          </a:ln>
        </p:spPr>
      </p:pic>
      <p:sp>
        <p:nvSpPr>
          <p:cNvPr id="323" name="Google Shape;323;p28"/>
          <p:cNvSpPr/>
          <p:nvPr/>
        </p:nvSpPr>
        <p:spPr>
          <a:xfrm>
            <a:off x="5021725" y="2325513"/>
            <a:ext cx="3110700" cy="1371300"/>
          </a:xfrm>
          <a:prstGeom prst="roundRect">
            <a:avLst>
              <a:gd fmla="val 16667" name="adj"/>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 name="Google Shape;324;p28"/>
          <p:cNvSpPr/>
          <p:nvPr/>
        </p:nvSpPr>
        <p:spPr>
          <a:xfrm>
            <a:off x="1131875" y="2325513"/>
            <a:ext cx="3110700" cy="1371300"/>
          </a:xfrm>
          <a:prstGeom prst="roundRect">
            <a:avLst>
              <a:gd fmla="val 16667" name="adj"/>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p28"/>
          <p:cNvSpPr/>
          <p:nvPr/>
        </p:nvSpPr>
        <p:spPr>
          <a:xfrm>
            <a:off x="4945525" y="2249313"/>
            <a:ext cx="3110700" cy="13713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p28"/>
          <p:cNvSpPr/>
          <p:nvPr/>
        </p:nvSpPr>
        <p:spPr>
          <a:xfrm flipH="1" rot="10800000">
            <a:off x="-13950" y="-6300"/>
            <a:ext cx="9171900" cy="869100"/>
          </a:xfrm>
          <a:prstGeom prst="round1Rect">
            <a:avLst>
              <a:gd fmla="val 50000" name="adj"/>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 name="Google Shape;327;p28"/>
          <p:cNvSpPr/>
          <p:nvPr/>
        </p:nvSpPr>
        <p:spPr>
          <a:xfrm>
            <a:off x="1055675" y="2249313"/>
            <a:ext cx="3110700" cy="13713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8" name="Google Shape;328;p28"/>
          <p:cNvPicPr preferRelativeResize="0"/>
          <p:nvPr/>
        </p:nvPicPr>
        <p:blipFill>
          <a:blip r:embed="rId2">
            <a:alphaModFix/>
          </a:blip>
          <a:stretch>
            <a:fillRect/>
          </a:stretch>
        </p:blipFill>
        <p:spPr>
          <a:xfrm>
            <a:off x="-1162637" y="753038"/>
            <a:ext cx="2234373" cy="2234373"/>
          </a:xfrm>
          <a:prstGeom prst="rect">
            <a:avLst/>
          </a:prstGeom>
          <a:noFill/>
          <a:ln>
            <a:noFill/>
          </a:ln>
        </p:spPr>
      </p:pic>
      <p:pic>
        <p:nvPicPr>
          <p:cNvPr id="329" name="Google Shape;329;p28"/>
          <p:cNvPicPr preferRelativeResize="0"/>
          <p:nvPr/>
        </p:nvPicPr>
        <p:blipFill>
          <a:blip r:embed="rId2">
            <a:alphaModFix/>
          </a:blip>
          <a:stretch>
            <a:fillRect/>
          </a:stretch>
        </p:blipFill>
        <p:spPr>
          <a:xfrm>
            <a:off x="4410163" y="4243300"/>
            <a:ext cx="2234373" cy="2234373"/>
          </a:xfrm>
          <a:prstGeom prst="rect">
            <a:avLst/>
          </a:prstGeom>
          <a:noFill/>
          <a:ln>
            <a:noFill/>
          </a:ln>
        </p:spPr>
      </p:pic>
      <p:pic>
        <p:nvPicPr>
          <p:cNvPr id="330" name="Google Shape;330;p28"/>
          <p:cNvPicPr preferRelativeResize="0"/>
          <p:nvPr/>
        </p:nvPicPr>
        <p:blipFill>
          <a:blip r:embed="rId3">
            <a:alphaModFix/>
          </a:blip>
          <a:stretch>
            <a:fillRect/>
          </a:stretch>
        </p:blipFill>
        <p:spPr>
          <a:xfrm>
            <a:off x="-371475" y="3280163"/>
            <a:ext cx="1835786" cy="1835786"/>
          </a:xfrm>
          <a:prstGeom prst="rect">
            <a:avLst/>
          </a:prstGeom>
          <a:noFill/>
          <a:ln>
            <a:noFill/>
          </a:ln>
        </p:spPr>
      </p:pic>
      <p:pic>
        <p:nvPicPr>
          <p:cNvPr id="331" name="Google Shape;331;p28"/>
          <p:cNvPicPr preferRelativeResize="0"/>
          <p:nvPr/>
        </p:nvPicPr>
        <p:blipFill>
          <a:blip r:embed="rId4">
            <a:alphaModFix/>
          </a:blip>
          <a:stretch>
            <a:fillRect/>
          </a:stretch>
        </p:blipFill>
        <p:spPr>
          <a:xfrm>
            <a:off x="7667121" y="862808"/>
            <a:ext cx="1760701" cy="1760701"/>
          </a:xfrm>
          <a:prstGeom prst="rect">
            <a:avLst/>
          </a:prstGeom>
          <a:noFill/>
          <a:ln>
            <a:noFill/>
          </a:ln>
        </p:spPr>
      </p:pic>
      <p:sp>
        <p:nvSpPr>
          <p:cNvPr id="332" name="Google Shape;332;p28"/>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333" name="Google Shape;333;p28"/>
          <p:cNvSpPr txBox="1"/>
          <p:nvPr>
            <p:ph type="title"/>
          </p:nvPr>
        </p:nvSpPr>
        <p:spPr>
          <a:xfrm>
            <a:off x="173000" y="79850"/>
            <a:ext cx="8750100" cy="705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6"/>
              </a:buClr>
              <a:buSzPts val="3600"/>
              <a:buNone/>
              <a:defRPr>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4" name="Google Shape;334;p28"/>
          <p:cNvSpPr txBox="1"/>
          <p:nvPr>
            <p:ph idx="1" type="subTitle"/>
          </p:nvPr>
        </p:nvSpPr>
        <p:spPr>
          <a:xfrm>
            <a:off x="1057975" y="1696750"/>
            <a:ext cx="3110700" cy="52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accent6"/>
              </a:buClr>
              <a:buSzPts val="2400"/>
              <a:buNone/>
              <a:defRPr b="1">
                <a:solidFill>
                  <a:schemeClr val="accent6"/>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335" name="Google Shape;335;p28"/>
          <p:cNvSpPr txBox="1"/>
          <p:nvPr>
            <p:ph idx="2" type="subTitle"/>
          </p:nvPr>
        </p:nvSpPr>
        <p:spPr>
          <a:xfrm>
            <a:off x="4945525" y="1696750"/>
            <a:ext cx="3110700" cy="52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accent6"/>
              </a:buClr>
              <a:buSzPts val="2400"/>
              <a:buNone/>
              <a:defRPr b="1">
                <a:solidFill>
                  <a:schemeClr val="accent6"/>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336" name="Google Shape;336;p28"/>
          <p:cNvSpPr txBox="1"/>
          <p:nvPr>
            <p:ph idx="3" type="body"/>
          </p:nvPr>
        </p:nvSpPr>
        <p:spPr>
          <a:xfrm>
            <a:off x="1157775" y="2368800"/>
            <a:ext cx="2914500" cy="1166400"/>
          </a:xfrm>
          <a:prstGeom prst="rect">
            <a:avLst/>
          </a:prstGeom>
        </p:spPr>
        <p:txBody>
          <a:bodyPr anchorCtr="0" anchor="ctr" bIns="91425" lIns="91425" spcFirstLastPara="1" rIns="91425" wrap="square" tIns="91425">
            <a:normAutofit/>
          </a:bodyPr>
          <a:lstStyle>
            <a:lvl1pPr indent="-342900" lvl="0" marL="457200" algn="ctr">
              <a:spcBef>
                <a:spcPts val="0"/>
              </a:spcBef>
              <a:spcAft>
                <a:spcPts val="0"/>
              </a:spcAft>
              <a:buSzPts val="1800"/>
              <a:buChar char="●"/>
              <a:defRPr sz="1800"/>
            </a:lvl1pPr>
            <a:lvl2pPr indent="-342900" lvl="1" marL="914400" algn="ctr">
              <a:spcBef>
                <a:spcPts val="0"/>
              </a:spcBef>
              <a:spcAft>
                <a:spcPts val="0"/>
              </a:spcAft>
              <a:buSzPts val="1800"/>
              <a:buChar char="○"/>
              <a:defRPr sz="1800"/>
            </a:lvl2pPr>
            <a:lvl3pPr indent="-342900" lvl="2" marL="1371600" algn="ctr">
              <a:spcBef>
                <a:spcPts val="0"/>
              </a:spcBef>
              <a:spcAft>
                <a:spcPts val="0"/>
              </a:spcAft>
              <a:buSzPts val="1800"/>
              <a:buChar char="■"/>
              <a:defRPr sz="1800"/>
            </a:lvl3pPr>
            <a:lvl4pPr indent="-342900" lvl="3" marL="1828800" algn="ctr">
              <a:spcBef>
                <a:spcPts val="0"/>
              </a:spcBef>
              <a:spcAft>
                <a:spcPts val="0"/>
              </a:spcAft>
              <a:buSzPts val="1800"/>
              <a:buChar char="●"/>
              <a:defRPr sz="1800"/>
            </a:lvl4pPr>
            <a:lvl5pPr indent="-342900" lvl="4" marL="2286000" algn="ctr">
              <a:spcBef>
                <a:spcPts val="0"/>
              </a:spcBef>
              <a:spcAft>
                <a:spcPts val="0"/>
              </a:spcAft>
              <a:buSzPts val="1800"/>
              <a:buChar char="○"/>
              <a:defRPr sz="1800"/>
            </a:lvl5pPr>
            <a:lvl6pPr indent="-342900" lvl="5" marL="2743200" algn="ctr">
              <a:spcBef>
                <a:spcPts val="0"/>
              </a:spcBef>
              <a:spcAft>
                <a:spcPts val="0"/>
              </a:spcAft>
              <a:buSzPts val="1800"/>
              <a:buChar char="■"/>
              <a:defRPr sz="1800"/>
            </a:lvl6pPr>
            <a:lvl7pPr indent="-342900" lvl="6" marL="3200400" algn="ctr">
              <a:spcBef>
                <a:spcPts val="0"/>
              </a:spcBef>
              <a:spcAft>
                <a:spcPts val="0"/>
              </a:spcAft>
              <a:buSzPts val="1800"/>
              <a:buChar char="●"/>
              <a:defRPr sz="1800"/>
            </a:lvl7pPr>
            <a:lvl8pPr indent="-342900" lvl="7" marL="3657600" algn="ctr">
              <a:spcBef>
                <a:spcPts val="0"/>
              </a:spcBef>
              <a:spcAft>
                <a:spcPts val="0"/>
              </a:spcAft>
              <a:buSzPts val="1800"/>
              <a:buChar char="○"/>
              <a:defRPr sz="1800"/>
            </a:lvl8pPr>
            <a:lvl9pPr indent="-342900" lvl="8" marL="4114800" algn="ctr">
              <a:spcBef>
                <a:spcPts val="0"/>
              </a:spcBef>
              <a:spcAft>
                <a:spcPts val="0"/>
              </a:spcAft>
              <a:buSzPts val="1800"/>
              <a:buChar char="■"/>
              <a:defRPr sz="1800"/>
            </a:lvl9pPr>
          </a:lstStyle>
          <a:p/>
        </p:txBody>
      </p:sp>
      <p:sp>
        <p:nvSpPr>
          <p:cNvPr id="337" name="Google Shape;337;p28"/>
          <p:cNvSpPr txBox="1"/>
          <p:nvPr>
            <p:ph idx="4" type="body"/>
          </p:nvPr>
        </p:nvSpPr>
        <p:spPr>
          <a:xfrm>
            <a:off x="5043625" y="2368800"/>
            <a:ext cx="2914500" cy="1166400"/>
          </a:xfrm>
          <a:prstGeom prst="rect">
            <a:avLst/>
          </a:prstGeom>
        </p:spPr>
        <p:txBody>
          <a:bodyPr anchorCtr="0" anchor="ctr" bIns="91425" lIns="91425" spcFirstLastPara="1" rIns="91425" wrap="square" tIns="91425">
            <a:normAutofit/>
          </a:bodyPr>
          <a:lstStyle>
            <a:lvl1pPr indent="-342900" lvl="0" marL="457200" algn="ctr">
              <a:spcBef>
                <a:spcPts val="0"/>
              </a:spcBef>
              <a:spcAft>
                <a:spcPts val="0"/>
              </a:spcAft>
              <a:buSzPts val="1800"/>
              <a:buChar char="●"/>
              <a:defRPr sz="1800"/>
            </a:lvl1pPr>
            <a:lvl2pPr indent="-342900" lvl="1" marL="914400" algn="ctr">
              <a:spcBef>
                <a:spcPts val="0"/>
              </a:spcBef>
              <a:spcAft>
                <a:spcPts val="0"/>
              </a:spcAft>
              <a:buSzPts val="1800"/>
              <a:buChar char="○"/>
              <a:defRPr sz="1800"/>
            </a:lvl2pPr>
            <a:lvl3pPr indent="-342900" lvl="2" marL="1371600" algn="ctr">
              <a:spcBef>
                <a:spcPts val="0"/>
              </a:spcBef>
              <a:spcAft>
                <a:spcPts val="0"/>
              </a:spcAft>
              <a:buSzPts val="1800"/>
              <a:buChar char="■"/>
              <a:defRPr sz="1800"/>
            </a:lvl3pPr>
            <a:lvl4pPr indent="-342900" lvl="3" marL="1828800" algn="ctr">
              <a:spcBef>
                <a:spcPts val="0"/>
              </a:spcBef>
              <a:spcAft>
                <a:spcPts val="0"/>
              </a:spcAft>
              <a:buSzPts val="1800"/>
              <a:buChar char="●"/>
              <a:defRPr sz="1800"/>
            </a:lvl4pPr>
            <a:lvl5pPr indent="-342900" lvl="4" marL="2286000" algn="ctr">
              <a:spcBef>
                <a:spcPts val="0"/>
              </a:spcBef>
              <a:spcAft>
                <a:spcPts val="0"/>
              </a:spcAft>
              <a:buSzPts val="1800"/>
              <a:buChar char="○"/>
              <a:defRPr sz="1800"/>
            </a:lvl5pPr>
            <a:lvl6pPr indent="-342900" lvl="5" marL="2743200" algn="ctr">
              <a:spcBef>
                <a:spcPts val="0"/>
              </a:spcBef>
              <a:spcAft>
                <a:spcPts val="0"/>
              </a:spcAft>
              <a:buSzPts val="1800"/>
              <a:buChar char="■"/>
              <a:defRPr sz="1800"/>
            </a:lvl6pPr>
            <a:lvl7pPr indent="-342900" lvl="6" marL="3200400" algn="ctr">
              <a:spcBef>
                <a:spcPts val="0"/>
              </a:spcBef>
              <a:spcAft>
                <a:spcPts val="0"/>
              </a:spcAft>
              <a:buSzPts val="1800"/>
              <a:buChar char="●"/>
              <a:defRPr sz="1800"/>
            </a:lvl7pPr>
            <a:lvl8pPr indent="-342900" lvl="7" marL="3657600" algn="ctr">
              <a:spcBef>
                <a:spcPts val="0"/>
              </a:spcBef>
              <a:spcAft>
                <a:spcPts val="0"/>
              </a:spcAft>
              <a:buSzPts val="1800"/>
              <a:buChar char="○"/>
              <a:defRPr sz="1800"/>
            </a:lvl8pPr>
            <a:lvl9pPr indent="-342900" lvl="8" marL="4114800" algn="ctr">
              <a:spcBef>
                <a:spcPts val="0"/>
              </a:spcBef>
              <a:spcAft>
                <a:spcPts val="0"/>
              </a:spcAft>
              <a:buSzPts val="1800"/>
              <a:buChar char="■"/>
              <a:defRPr sz="1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wo Ideas with Icons">
  <p:cSld name="CUSTOM_29">
    <p:bg>
      <p:bgPr>
        <a:solidFill>
          <a:schemeClr val="lt1"/>
        </a:solidFill>
      </p:bgPr>
    </p:bg>
    <p:spTree>
      <p:nvGrpSpPr>
        <p:cNvPr id="338" name="Shape 338"/>
        <p:cNvGrpSpPr/>
        <p:nvPr/>
      </p:nvGrpSpPr>
      <p:grpSpPr>
        <a:xfrm>
          <a:off x="0" y="0"/>
          <a:ext cx="0" cy="0"/>
          <a:chOff x="0" y="0"/>
          <a:chExt cx="0" cy="0"/>
        </a:xfrm>
      </p:grpSpPr>
      <p:sp>
        <p:nvSpPr>
          <p:cNvPr id="339" name="Google Shape;339;p29"/>
          <p:cNvSpPr/>
          <p:nvPr/>
        </p:nvSpPr>
        <p:spPr>
          <a:xfrm flipH="1" rot="10800000">
            <a:off x="-13950" y="-6300"/>
            <a:ext cx="9171900" cy="869100"/>
          </a:xfrm>
          <a:prstGeom prst="round1Rect">
            <a:avLst>
              <a:gd fmla="val 50000" name="adj"/>
            </a:avLst>
          </a:prstGeom>
          <a:solidFill>
            <a:srgbClr val="EEFF4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0" name="Google Shape;340;p29"/>
          <p:cNvSpPr/>
          <p:nvPr/>
        </p:nvSpPr>
        <p:spPr>
          <a:xfrm>
            <a:off x="2053188" y="3304525"/>
            <a:ext cx="6153600" cy="1469700"/>
          </a:xfrm>
          <a:prstGeom prst="roundRect">
            <a:avLst>
              <a:gd fmla="val 11143"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 name="Google Shape;341;p29"/>
          <p:cNvSpPr/>
          <p:nvPr/>
        </p:nvSpPr>
        <p:spPr>
          <a:xfrm>
            <a:off x="569050" y="989052"/>
            <a:ext cx="6153600" cy="2230200"/>
          </a:xfrm>
          <a:prstGeom prst="roundRect">
            <a:avLst>
              <a:gd fmla="val 11143"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 name="Google Shape;342;p29"/>
          <p:cNvSpPr/>
          <p:nvPr/>
        </p:nvSpPr>
        <p:spPr>
          <a:xfrm>
            <a:off x="6077819" y="1303875"/>
            <a:ext cx="1469700" cy="1469700"/>
          </a:xfrm>
          <a:prstGeom prst="ellipse">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 name="Google Shape;343;p29"/>
          <p:cNvSpPr/>
          <p:nvPr/>
        </p:nvSpPr>
        <p:spPr>
          <a:xfrm>
            <a:off x="716500" y="3409750"/>
            <a:ext cx="1469700" cy="1469700"/>
          </a:xfrm>
          <a:prstGeom prst="ellips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 name="Google Shape;344;p29"/>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345" name="Google Shape;345;p29"/>
          <p:cNvSpPr txBox="1"/>
          <p:nvPr>
            <p:ph type="title"/>
          </p:nvPr>
        </p:nvSpPr>
        <p:spPr>
          <a:xfrm>
            <a:off x="173000" y="66550"/>
            <a:ext cx="7958100" cy="706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6" name="Google Shape;346;p29"/>
          <p:cNvSpPr txBox="1"/>
          <p:nvPr>
            <p:ph idx="1" type="body"/>
          </p:nvPr>
        </p:nvSpPr>
        <p:spPr>
          <a:xfrm>
            <a:off x="685350" y="1070100"/>
            <a:ext cx="5336400" cy="2027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47" name="Google Shape;347;p29"/>
          <p:cNvSpPr txBox="1"/>
          <p:nvPr>
            <p:ph idx="2" type="body"/>
          </p:nvPr>
        </p:nvSpPr>
        <p:spPr>
          <a:xfrm>
            <a:off x="2186200" y="3394250"/>
            <a:ext cx="5898300" cy="12690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48" name="Google Shape;348;p29"/>
          <p:cNvSpPr/>
          <p:nvPr>
            <p:ph idx="3" type="pic"/>
          </p:nvPr>
        </p:nvSpPr>
        <p:spPr>
          <a:xfrm>
            <a:off x="6210875" y="1436988"/>
            <a:ext cx="1203600" cy="1203600"/>
          </a:xfrm>
          <a:prstGeom prst="ellipse">
            <a:avLst/>
          </a:prstGeom>
          <a:noFill/>
          <a:ln>
            <a:noFill/>
          </a:ln>
        </p:spPr>
      </p:sp>
      <p:sp>
        <p:nvSpPr>
          <p:cNvPr id="349" name="Google Shape;349;p29"/>
          <p:cNvSpPr/>
          <p:nvPr>
            <p:ph idx="4" type="pic"/>
          </p:nvPr>
        </p:nvSpPr>
        <p:spPr>
          <a:xfrm>
            <a:off x="849550" y="3542800"/>
            <a:ext cx="1203600" cy="1203600"/>
          </a:xfrm>
          <a:prstGeom prst="ellipse">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Two Ideas with Icons">
  <p:cSld name="CUSTOM_30">
    <p:bg>
      <p:bgPr>
        <a:solidFill>
          <a:schemeClr val="dk2"/>
        </a:solidFill>
      </p:bgPr>
    </p:bg>
    <p:spTree>
      <p:nvGrpSpPr>
        <p:cNvPr id="350" name="Shape 350"/>
        <p:cNvGrpSpPr/>
        <p:nvPr/>
      </p:nvGrpSpPr>
      <p:grpSpPr>
        <a:xfrm>
          <a:off x="0" y="0"/>
          <a:ext cx="0" cy="0"/>
          <a:chOff x="0" y="0"/>
          <a:chExt cx="0" cy="0"/>
        </a:xfrm>
      </p:grpSpPr>
      <p:sp>
        <p:nvSpPr>
          <p:cNvPr id="351" name="Google Shape;351;p30"/>
          <p:cNvSpPr/>
          <p:nvPr/>
        </p:nvSpPr>
        <p:spPr>
          <a:xfrm flipH="1" rot="10800000">
            <a:off x="5200" y="26325"/>
            <a:ext cx="9144000" cy="2938800"/>
          </a:xfrm>
          <a:prstGeom prst="round1Rect">
            <a:avLst>
              <a:gd fmla="val 26578"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p30"/>
          <p:cNvSpPr/>
          <p:nvPr/>
        </p:nvSpPr>
        <p:spPr>
          <a:xfrm flipH="1" rot="10800000">
            <a:off x="-13950" y="-6300"/>
            <a:ext cx="9171900" cy="869100"/>
          </a:xfrm>
          <a:prstGeom prst="round1Rect">
            <a:avLst>
              <a:gd fmla="val 50000" name="adj"/>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3" name="Google Shape;353;p30"/>
          <p:cNvSpPr/>
          <p:nvPr/>
        </p:nvSpPr>
        <p:spPr>
          <a:xfrm>
            <a:off x="663563" y="1119875"/>
            <a:ext cx="1469700" cy="1469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 name="Google Shape;354;p30"/>
          <p:cNvSpPr/>
          <p:nvPr/>
        </p:nvSpPr>
        <p:spPr>
          <a:xfrm>
            <a:off x="655788" y="3337225"/>
            <a:ext cx="1469700" cy="1469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 name="Google Shape;355;p30"/>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356" name="Google Shape;356;p30"/>
          <p:cNvSpPr txBox="1"/>
          <p:nvPr>
            <p:ph type="title"/>
          </p:nvPr>
        </p:nvSpPr>
        <p:spPr>
          <a:xfrm>
            <a:off x="173000" y="79850"/>
            <a:ext cx="8084700" cy="698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7" name="Google Shape;357;p30"/>
          <p:cNvSpPr txBox="1"/>
          <p:nvPr>
            <p:ph idx="1" type="body"/>
          </p:nvPr>
        </p:nvSpPr>
        <p:spPr>
          <a:xfrm>
            <a:off x="2497550" y="1104550"/>
            <a:ext cx="5992800" cy="159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58" name="Google Shape;358;p30"/>
          <p:cNvSpPr txBox="1"/>
          <p:nvPr>
            <p:ph idx="2" type="body"/>
          </p:nvPr>
        </p:nvSpPr>
        <p:spPr>
          <a:xfrm>
            <a:off x="2497550" y="3273638"/>
            <a:ext cx="5992800" cy="159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59" name="Google Shape;359;p30"/>
          <p:cNvSpPr/>
          <p:nvPr>
            <p:ph idx="3" type="pic"/>
          </p:nvPr>
        </p:nvSpPr>
        <p:spPr>
          <a:xfrm>
            <a:off x="788850" y="1252925"/>
            <a:ext cx="1203600" cy="1203600"/>
          </a:xfrm>
          <a:prstGeom prst="ellipse">
            <a:avLst/>
          </a:prstGeom>
          <a:noFill/>
          <a:ln>
            <a:noFill/>
          </a:ln>
        </p:spPr>
      </p:sp>
      <p:sp>
        <p:nvSpPr>
          <p:cNvPr id="360" name="Google Shape;360;p30"/>
          <p:cNvSpPr/>
          <p:nvPr>
            <p:ph idx="4" type="pic"/>
          </p:nvPr>
        </p:nvSpPr>
        <p:spPr>
          <a:xfrm>
            <a:off x="788850" y="3470275"/>
            <a:ext cx="1203600" cy="1203600"/>
          </a:xfrm>
          <a:prstGeom prst="ellipse">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p:cSld name="CUSTOM_19">
    <p:bg>
      <p:bgPr>
        <a:solidFill>
          <a:schemeClr val="accent3"/>
        </a:solidFill>
      </p:bgPr>
    </p:bg>
    <p:spTree>
      <p:nvGrpSpPr>
        <p:cNvPr id="40" name="Shape 40"/>
        <p:cNvGrpSpPr/>
        <p:nvPr/>
      </p:nvGrpSpPr>
      <p:grpSpPr>
        <a:xfrm>
          <a:off x="0" y="0"/>
          <a:ext cx="0" cy="0"/>
          <a:chOff x="0" y="0"/>
          <a:chExt cx="0" cy="0"/>
        </a:xfrm>
      </p:grpSpPr>
      <p:sp>
        <p:nvSpPr>
          <p:cNvPr id="41" name="Google Shape;41;p4"/>
          <p:cNvSpPr/>
          <p:nvPr/>
        </p:nvSpPr>
        <p:spPr>
          <a:xfrm>
            <a:off x="-26050" y="3038150"/>
            <a:ext cx="6800700" cy="1235100"/>
          </a:xfrm>
          <a:prstGeom prst="rect">
            <a:avLst/>
          </a:prstGeom>
          <a:solidFill>
            <a:srgbClr val="F7F5EB"/>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 name="Google Shape;42;p4"/>
          <p:cNvSpPr/>
          <p:nvPr/>
        </p:nvSpPr>
        <p:spPr>
          <a:xfrm flipH="1" rot="10800000">
            <a:off x="467575" y="411513"/>
            <a:ext cx="6765900" cy="2358600"/>
          </a:xfrm>
          <a:prstGeom prst="round1Rect">
            <a:avLst>
              <a:gd fmla="val 50000" name="adj"/>
            </a:avLst>
          </a:prstGeom>
          <a:solidFill>
            <a:srgbClr val="8AA6DF"/>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 name="Google Shape;43;p4"/>
          <p:cNvSpPr/>
          <p:nvPr/>
        </p:nvSpPr>
        <p:spPr>
          <a:xfrm flipH="1" rot="10800000">
            <a:off x="237425" y="172350"/>
            <a:ext cx="6765900" cy="2358600"/>
          </a:xfrm>
          <a:prstGeom prst="round1Rect">
            <a:avLst>
              <a:gd fmla="val 50000" name="adj"/>
            </a:avLst>
          </a:prstGeom>
          <a:no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 name="Google Shape;44;p4"/>
          <p:cNvSpPr/>
          <p:nvPr/>
        </p:nvSpPr>
        <p:spPr>
          <a:xfrm flipH="1" rot="10800000">
            <a:off x="0" y="-60500"/>
            <a:ext cx="6765900" cy="2358600"/>
          </a:xfrm>
          <a:prstGeom prst="round1Rect">
            <a:avLst>
              <a:gd fmla="val 50000" name="adj"/>
            </a:avLst>
          </a:prstGeom>
          <a:solidFill>
            <a:srgbClr val="8427C9"/>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 name="Google Shape;45;p4"/>
          <p:cNvSpPr/>
          <p:nvPr/>
        </p:nvSpPr>
        <p:spPr>
          <a:xfrm>
            <a:off x="6542675" y="1402563"/>
            <a:ext cx="2317200" cy="3523800"/>
          </a:xfrm>
          <a:prstGeom prst="round2SameRect">
            <a:avLst>
              <a:gd fmla="val 50000" name="adj1"/>
              <a:gd fmla="val 50000" name="adj2"/>
            </a:avLst>
          </a:prstGeom>
          <a:solidFill>
            <a:srgbClr val="8427C9"/>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6" name="Google Shape;46;p4"/>
          <p:cNvPicPr preferRelativeResize="0"/>
          <p:nvPr/>
        </p:nvPicPr>
        <p:blipFill>
          <a:blip r:embed="rId2">
            <a:alphaModFix/>
          </a:blip>
          <a:stretch>
            <a:fillRect/>
          </a:stretch>
        </p:blipFill>
        <p:spPr>
          <a:xfrm>
            <a:off x="6051077" y="2566000"/>
            <a:ext cx="2662149" cy="2662149"/>
          </a:xfrm>
          <a:prstGeom prst="rect">
            <a:avLst/>
          </a:prstGeom>
          <a:noFill/>
          <a:ln>
            <a:noFill/>
          </a:ln>
        </p:spPr>
      </p:pic>
      <p:pic>
        <p:nvPicPr>
          <p:cNvPr id="47" name="Google Shape;47;p4"/>
          <p:cNvPicPr preferRelativeResize="0"/>
          <p:nvPr/>
        </p:nvPicPr>
        <p:blipFill rotWithShape="1">
          <a:blip r:embed="rId3">
            <a:alphaModFix/>
          </a:blip>
          <a:srcRect b="71727" l="17690" r="59782" t="5223"/>
          <a:stretch/>
        </p:blipFill>
        <p:spPr>
          <a:xfrm>
            <a:off x="6529525" y="3146727"/>
            <a:ext cx="601124" cy="615050"/>
          </a:xfrm>
          <a:prstGeom prst="rect">
            <a:avLst/>
          </a:prstGeom>
          <a:noFill/>
          <a:ln>
            <a:noFill/>
          </a:ln>
        </p:spPr>
      </p:pic>
      <p:pic>
        <p:nvPicPr>
          <p:cNvPr id="48" name="Google Shape;48;p4"/>
          <p:cNvPicPr preferRelativeResize="0"/>
          <p:nvPr/>
        </p:nvPicPr>
        <p:blipFill rotWithShape="1">
          <a:blip r:embed="rId3">
            <a:alphaModFix/>
          </a:blip>
          <a:srcRect b="71727" l="17690" r="59782" t="5223"/>
          <a:stretch/>
        </p:blipFill>
        <p:spPr>
          <a:xfrm>
            <a:off x="6941950" y="4470525"/>
            <a:ext cx="445527" cy="455849"/>
          </a:xfrm>
          <a:prstGeom prst="rect">
            <a:avLst/>
          </a:prstGeom>
          <a:noFill/>
          <a:ln>
            <a:noFill/>
          </a:ln>
        </p:spPr>
      </p:pic>
      <p:pic>
        <p:nvPicPr>
          <p:cNvPr id="49" name="Google Shape;49;p4"/>
          <p:cNvPicPr preferRelativeResize="0"/>
          <p:nvPr/>
        </p:nvPicPr>
        <p:blipFill rotWithShape="1">
          <a:blip r:embed="rId3">
            <a:alphaModFix/>
          </a:blip>
          <a:srcRect b="71727" l="17690" r="59782" t="5223"/>
          <a:stretch/>
        </p:blipFill>
        <p:spPr>
          <a:xfrm>
            <a:off x="7018150" y="1645225"/>
            <a:ext cx="445527" cy="455849"/>
          </a:xfrm>
          <a:prstGeom prst="rect">
            <a:avLst/>
          </a:prstGeom>
          <a:noFill/>
          <a:ln>
            <a:noFill/>
          </a:ln>
        </p:spPr>
      </p:pic>
      <p:pic>
        <p:nvPicPr>
          <p:cNvPr id="50" name="Google Shape;50;p4"/>
          <p:cNvPicPr preferRelativeResize="0"/>
          <p:nvPr/>
        </p:nvPicPr>
        <p:blipFill rotWithShape="1">
          <a:blip r:embed="rId3">
            <a:alphaModFix/>
          </a:blip>
          <a:srcRect b="71727" l="17690" r="59782" t="5223"/>
          <a:stretch/>
        </p:blipFill>
        <p:spPr>
          <a:xfrm>
            <a:off x="7478512" y="1189375"/>
            <a:ext cx="445527" cy="455849"/>
          </a:xfrm>
          <a:prstGeom prst="rect">
            <a:avLst/>
          </a:prstGeom>
          <a:noFill/>
          <a:ln>
            <a:noFill/>
          </a:ln>
        </p:spPr>
      </p:pic>
      <p:pic>
        <p:nvPicPr>
          <p:cNvPr id="51" name="Google Shape;51;p4"/>
          <p:cNvPicPr preferRelativeResize="0"/>
          <p:nvPr/>
        </p:nvPicPr>
        <p:blipFill>
          <a:blip r:embed="rId4">
            <a:alphaModFix/>
          </a:blip>
          <a:stretch>
            <a:fillRect/>
          </a:stretch>
        </p:blipFill>
        <p:spPr>
          <a:xfrm>
            <a:off x="7211425" y="1324425"/>
            <a:ext cx="2049126" cy="2049126"/>
          </a:xfrm>
          <a:prstGeom prst="rect">
            <a:avLst/>
          </a:prstGeom>
          <a:noFill/>
          <a:ln>
            <a:noFill/>
          </a:ln>
        </p:spPr>
      </p:pic>
      <p:pic>
        <p:nvPicPr>
          <p:cNvPr id="52" name="Google Shape;52;p4"/>
          <p:cNvPicPr preferRelativeResize="0"/>
          <p:nvPr/>
        </p:nvPicPr>
        <p:blipFill rotWithShape="1">
          <a:blip r:embed="rId3">
            <a:alphaModFix/>
          </a:blip>
          <a:srcRect b="71727" l="17690" r="59782" t="5223"/>
          <a:stretch/>
        </p:blipFill>
        <p:spPr>
          <a:xfrm>
            <a:off x="8267700" y="3669150"/>
            <a:ext cx="445527" cy="455849"/>
          </a:xfrm>
          <a:prstGeom prst="rect">
            <a:avLst/>
          </a:prstGeom>
          <a:noFill/>
          <a:ln>
            <a:noFill/>
          </a:ln>
        </p:spPr>
      </p:pic>
      <p:pic>
        <p:nvPicPr>
          <p:cNvPr id="53" name="Google Shape;53;p4"/>
          <p:cNvPicPr preferRelativeResize="0"/>
          <p:nvPr/>
        </p:nvPicPr>
        <p:blipFill>
          <a:blip r:embed="rId5">
            <a:alphaModFix/>
          </a:blip>
          <a:stretch>
            <a:fillRect/>
          </a:stretch>
        </p:blipFill>
        <p:spPr>
          <a:xfrm>
            <a:off x="275550" y="4266702"/>
            <a:ext cx="903725" cy="903725"/>
          </a:xfrm>
          <a:prstGeom prst="rect">
            <a:avLst/>
          </a:prstGeom>
          <a:noFill/>
          <a:ln>
            <a:noFill/>
          </a:ln>
        </p:spPr>
      </p:pic>
      <p:sp>
        <p:nvSpPr>
          <p:cNvPr id="54" name="Google Shape;54;p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55" name="Google Shape;55;p4"/>
          <p:cNvSpPr txBox="1"/>
          <p:nvPr>
            <p:ph type="title"/>
          </p:nvPr>
        </p:nvSpPr>
        <p:spPr>
          <a:xfrm>
            <a:off x="246200" y="159700"/>
            <a:ext cx="6327900" cy="1869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6400"/>
              <a:buNone/>
              <a:defRPr sz="64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6" name="Google Shape;56;p4"/>
          <p:cNvSpPr txBox="1"/>
          <p:nvPr>
            <p:ph idx="1" type="subTitle"/>
          </p:nvPr>
        </p:nvSpPr>
        <p:spPr>
          <a:xfrm>
            <a:off x="339350" y="3240475"/>
            <a:ext cx="5866800" cy="830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Ideas">
  <p:cSld name="CUSTOM_9">
    <p:bg>
      <p:bgPr>
        <a:solidFill>
          <a:schemeClr val="lt1"/>
        </a:solidFill>
      </p:bgPr>
    </p:bg>
    <p:spTree>
      <p:nvGrpSpPr>
        <p:cNvPr id="361" name="Shape 361"/>
        <p:cNvGrpSpPr/>
        <p:nvPr/>
      </p:nvGrpSpPr>
      <p:grpSpPr>
        <a:xfrm>
          <a:off x="0" y="0"/>
          <a:ext cx="0" cy="0"/>
          <a:chOff x="0" y="0"/>
          <a:chExt cx="0" cy="0"/>
        </a:xfrm>
      </p:grpSpPr>
      <p:sp>
        <p:nvSpPr>
          <p:cNvPr id="362" name="Google Shape;362;p31"/>
          <p:cNvSpPr/>
          <p:nvPr/>
        </p:nvSpPr>
        <p:spPr>
          <a:xfrm>
            <a:off x="5967359" y="2183500"/>
            <a:ext cx="2048100" cy="2960100"/>
          </a:xfrm>
          <a:prstGeom prst="round2SameRect">
            <a:avLst>
              <a:gd fmla="val 680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3" name="Google Shape;363;p31"/>
          <p:cNvSpPr txBox="1"/>
          <p:nvPr>
            <p:ph idx="1" type="body"/>
          </p:nvPr>
        </p:nvSpPr>
        <p:spPr>
          <a:xfrm>
            <a:off x="6068725" y="3332550"/>
            <a:ext cx="1814100" cy="1724100"/>
          </a:xfrm>
          <a:prstGeom prst="rect">
            <a:avLst/>
          </a:prstGeom>
        </p:spPr>
        <p:txBody>
          <a:bodyPr anchorCtr="0" anchor="t" bIns="91425" lIns="91425" spcFirstLastPara="1" rIns="91425" wrap="square" tIns="91425">
            <a:normAutofit/>
          </a:bodyPr>
          <a:lstStyle>
            <a:lvl1pPr indent="-355600" lvl="0" marL="457200" algn="ctr">
              <a:spcBef>
                <a:spcPts val="0"/>
              </a:spcBef>
              <a:spcAft>
                <a:spcPts val="0"/>
              </a:spcAft>
              <a:buClr>
                <a:schemeClr val="accent5"/>
              </a:buClr>
              <a:buSzPts val="2000"/>
              <a:buChar char="●"/>
              <a:defRPr sz="2000">
                <a:solidFill>
                  <a:schemeClr val="accent5"/>
                </a:solidFill>
              </a:defRPr>
            </a:lvl1pPr>
            <a:lvl2pPr indent="-355600" lvl="1" marL="914400" algn="ctr">
              <a:spcBef>
                <a:spcPts val="0"/>
              </a:spcBef>
              <a:spcAft>
                <a:spcPts val="0"/>
              </a:spcAft>
              <a:buClr>
                <a:schemeClr val="accent5"/>
              </a:buClr>
              <a:buSzPts val="2000"/>
              <a:buChar char="○"/>
              <a:defRPr sz="2000">
                <a:solidFill>
                  <a:schemeClr val="accent5"/>
                </a:solidFill>
              </a:defRPr>
            </a:lvl2pPr>
            <a:lvl3pPr indent="-355600" lvl="2" marL="1371600" algn="ctr">
              <a:spcBef>
                <a:spcPts val="0"/>
              </a:spcBef>
              <a:spcAft>
                <a:spcPts val="0"/>
              </a:spcAft>
              <a:buClr>
                <a:schemeClr val="accent5"/>
              </a:buClr>
              <a:buSzPts val="2000"/>
              <a:buChar char="■"/>
              <a:defRPr sz="2000">
                <a:solidFill>
                  <a:schemeClr val="accent5"/>
                </a:solidFill>
              </a:defRPr>
            </a:lvl3pPr>
            <a:lvl4pPr indent="-355600" lvl="3" marL="1828800" algn="ctr">
              <a:spcBef>
                <a:spcPts val="0"/>
              </a:spcBef>
              <a:spcAft>
                <a:spcPts val="0"/>
              </a:spcAft>
              <a:buClr>
                <a:schemeClr val="accent5"/>
              </a:buClr>
              <a:buSzPts val="2000"/>
              <a:buChar char="●"/>
              <a:defRPr sz="2000">
                <a:solidFill>
                  <a:schemeClr val="accent5"/>
                </a:solidFill>
              </a:defRPr>
            </a:lvl4pPr>
            <a:lvl5pPr indent="-355600" lvl="4" marL="2286000" algn="ctr">
              <a:spcBef>
                <a:spcPts val="0"/>
              </a:spcBef>
              <a:spcAft>
                <a:spcPts val="0"/>
              </a:spcAft>
              <a:buClr>
                <a:schemeClr val="accent5"/>
              </a:buClr>
              <a:buSzPts val="2000"/>
              <a:buChar char="○"/>
              <a:defRPr sz="2000">
                <a:solidFill>
                  <a:schemeClr val="accent5"/>
                </a:solidFill>
              </a:defRPr>
            </a:lvl5pPr>
            <a:lvl6pPr indent="-355600" lvl="5" marL="2743200" algn="ctr">
              <a:spcBef>
                <a:spcPts val="0"/>
              </a:spcBef>
              <a:spcAft>
                <a:spcPts val="0"/>
              </a:spcAft>
              <a:buClr>
                <a:schemeClr val="accent5"/>
              </a:buClr>
              <a:buSzPts val="2000"/>
              <a:buChar char="■"/>
              <a:defRPr sz="2000">
                <a:solidFill>
                  <a:schemeClr val="accent5"/>
                </a:solidFill>
              </a:defRPr>
            </a:lvl6pPr>
            <a:lvl7pPr indent="-355600" lvl="6" marL="3200400" algn="ctr">
              <a:spcBef>
                <a:spcPts val="0"/>
              </a:spcBef>
              <a:spcAft>
                <a:spcPts val="0"/>
              </a:spcAft>
              <a:buClr>
                <a:schemeClr val="accent5"/>
              </a:buClr>
              <a:buSzPts val="2000"/>
              <a:buChar char="●"/>
              <a:defRPr sz="2000">
                <a:solidFill>
                  <a:schemeClr val="accent5"/>
                </a:solidFill>
              </a:defRPr>
            </a:lvl7pPr>
            <a:lvl8pPr indent="-355600" lvl="7" marL="3657600" algn="ctr">
              <a:spcBef>
                <a:spcPts val="0"/>
              </a:spcBef>
              <a:spcAft>
                <a:spcPts val="0"/>
              </a:spcAft>
              <a:buClr>
                <a:schemeClr val="accent5"/>
              </a:buClr>
              <a:buSzPts val="2000"/>
              <a:buChar char="○"/>
              <a:defRPr sz="2000">
                <a:solidFill>
                  <a:schemeClr val="accent5"/>
                </a:solidFill>
              </a:defRPr>
            </a:lvl8pPr>
            <a:lvl9pPr indent="-355600" lvl="8" marL="4114800" algn="ctr">
              <a:spcBef>
                <a:spcPts val="0"/>
              </a:spcBef>
              <a:spcAft>
                <a:spcPts val="0"/>
              </a:spcAft>
              <a:buClr>
                <a:schemeClr val="accent5"/>
              </a:buClr>
              <a:buSzPts val="2000"/>
              <a:buChar char="■"/>
              <a:defRPr sz="2000">
                <a:solidFill>
                  <a:schemeClr val="accent5"/>
                </a:solidFill>
              </a:defRPr>
            </a:lvl9pPr>
          </a:lstStyle>
          <a:p/>
        </p:txBody>
      </p:sp>
      <p:sp>
        <p:nvSpPr>
          <p:cNvPr id="364" name="Google Shape;364;p31"/>
          <p:cNvSpPr txBox="1"/>
          <p:nvPr>
            <p:ph idx="2" type="body"/>
          </p:nvPr>
        </p:nvSpPr>
        <p:spPr>
          <a:xfrm>
            <a:off x="6068725" y="2793900"/>
            <a:ext cx="1814100" cy="554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5"/>
              </a:buClr>
              <a:buSzPts val="2200"/>
              <a:buChar char="●"/>
              <a:defRPr b="1" sz="2200">
                <a:solidFill>
                  <a:schemeClr val="accent5"/>
                </a:solidFill>
              </a:defRPr>
            </a:lvl1pPr>
            <a:lvl2pPr indent="-368300" lvl="1" marL="914400" algn="ctr">
              <a:spcBef>
                <a:spcPts val="0"/>
              </a:spcBef>
              <a:spcAft>
                <a:spcPts val="0"/>
              </a:spcAft>
              <a:buClr>
                <a:schemeClr val="accent5"/>
              </a:buClr>
              <a:buSzPts val="2200"/>
              <a:buChar char="○"/>
              <a:defRPr b="1" sz="2200">
                <a:solidFill>
                  <a:schemeClr val="accent5"/>
                </a:solidFill>
              </a:defRPr>
            </a:lvl2pPr>
            <a:lvl3pPr indent="-368300" lvl="2" marL="1371600" algn="ctr">
              <a:spcBef>
                <a:spcPts val="0"/>
              </a:spcBef>
              <a:spcAft>
                <a:spcPts val="0"/>
              </a:spcAft>
              <a:buClr>
                <a:schemeClr val="accent5"/>
              </a:buClr>
              <a:buSzPts val="2200"/>
              <a:buChar char="■"/>
              <a:defRPr b="1" sz="2200">
                <a:solidFill>
                  <a:schemeClr val="accent5"/>
                </a:solidFill>
              </a:defRPr>
            </a:lvl3pPr>
            <a:lvl4pPr indent="-368300" lvl="3" marL="1828800" algn="ctr">
              <a:spcBef>
                <a:spcPts val="0"/>
              </a:spcBef>
              <a:spcAft>
                <a:spcPts val="0"/>
              </a:spcAft>
              <a:buClr>
                <a:schemeClr val="accent5"/>
              </a:buClr>
              <a:buSzPts val="2200"/>
              <a:buChar char="●"/>
              <a:defRPr b="1" sz="2200">
                <a:solidFill>
                  <a:schemeClr val="accent5"/>
                </a:solidFill>
              </a:defRPr>
            </a:lvl4pPr>
            <a:lvl5pPr indent="-368300" lvl="4" marL="2286000" algn="ctr">
              <a:spcBef>
                <a:spcPts val="0"/>
              </a:spcBef>
              <a:spcAft>
                <a:spcPts val="0"/>
              </a:spcAft>
              <a:buClr>
                <a:schemeClr val="accent5"/>
              </a:buClr>
              <a:buSzPts val="2200"/>
              <a:buChar char="○"/>
              <a:defRPr b="1" sz="2200">
                <a:solidFill>
                  <a:schemeClr val="accent5"/>
                </a:solidFill>
              </a:defRPr>
            </a:lvl5pPr>
            <a:lvl6pPr indent="-368300" lvl="5" marL="2743200" algn="ctr">
              <a:spcBef>
                <a:spcPts val="0"/>
              </a:spcBef>
              <a:spcAft>
                <a:spcPts val="0"/>
              </a:spcAft>
              <a:buClr>
                <a:schemeClr val="accent5"/>
              </a:buClr>
              <a:buSzPts val="2200"/>
              <a:buChar char="■"/>
              <a:defRPr b="1" sz="2200">
                <a:solidFill>
                  <a:schemeClr val="accent5"/>
                </a:solidFill>
              </a:defRPr>
            </a:lvl6pPr>
            <a:lvl7pPr indent="-368300" lvl="6" marL="3200400" algn="ctr">
              <a:spcBef>
                <a:spcPts val="0"/>
              </a:spcBef>
              <a:spcAft>
                <a:spcPts val="0"/>
              </a:spcAft>
              <a:buClr>
                <a:schemeClr val="accent5"/>
              </a:buClr>
              <a:buSzPts val="2200"/>
              <a:buChar char="●"/>
              <a:defRPr b="1" sz="2200">
                <a:solidFill>
                  <a:schemeClr val="accent5"/>
                </a:solidFill>
              </a:defRPr>
            </a:lvl7pPr>
            <a:lvl8pPr indent="-368300" lvl="7" marL="3657600" algn="ctr">
              <a:spcBef>
                <a:spcPts val="0"/>
              </a:spcBef>
              <a:spcAft>
                <a:spcPts val="0"/>
              </a:spcAft>
              <a:buClr>
                <a:schemeClr val="accent5"/>
              </a:buClr>
              <a:buSzPts val="2200"/>
              <a:buChar char="○"/>
              <a:defRPr b="1" sz="2200">
                <a:solidFill>
                  <a:schemeClr val="accent5"/>
                </a:solidFill>
              </a:defRPr>
            </a:lvl8pPr>
            <a:lvl9pPr indent="-368300" lvl="8" marL="4114800" algn="ctr">
              <a:spcBef>
                <a:spcPts val="0"/>
              </a:spcBef>
              <a:spcAft>
                <a:spcPts val="0"/>
              </a:spcAft>
              <a:buClr>
                <a:schemeClr val="accent5"/>
              </a:buClr>
              <a:buSzPts val="2200"/>
              <a:buChar char="■"/>
              <a:defRPr b="1" sz="2200">
                <a:solidFill>
                  <a:schemeClr val="accent5"/>
                </a:solidFill>
              </a:defRPr>
            </a:lvl9pPr>
          </a:lstStyle>
          <a:p/>
        </p:txBody>
      </p:sp>
      <p:sp>
        <p:nvSpPr>
          <p:cNvPr id="365" name="Google Shape;365;p31"/>
          <p:cNvSpPr/>
          <p:nvPr/>
        </p:nvSpPr>
        <p:spPr>
          <a:xfrm>
            <a:off x="3547996" y="2183500"/>
            <a:ext cx="2048100" cy="2960100"/>
          </a:xfrm>
          <a:prstGeom prst="round2SameRect">
            <a:avLst>
              <a:gd fmla="val 680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31"/>
          <p:cNvSpPr/>
          <p:nvPr/>
        </p:nvSpPr>
        <p:spPr>
          <a:xfrm>
            <a:off x="1128659" y="2183500"/>
            <a:ext cx="2048100" cy="2960100"/>
          </a:xfrm>
          <a:prstGeom prst="round2SameRect">
            <a:avLst>
              <a:gd fmla="val 680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31"/>
          <p:cNvSpPr/>
          <p:nvPr/>
        </p:nvSpPr>
        <p:spPr>
          <a:xfrm flipH="1" rot="10800000">
            <a:off x="-27850" y="0"/>
            <a:ext cx="9171900" cy="869100"/>
          </a:xfrm>
          <a:prstGeom prst="round1Rect">
            <a:avLst>
              <a:gd fmla="val 50000" name="adj"/>
            </a:avLst>
          </a:prstGeom>
          <a:solidFill>
            <a:srgbClr val="EEFF4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68" name="Google Shape;368;p31"/>
          <p:cNvPicPr preferRelativeResize="0"/>
          <p:nvPr/>
        </p:nvPicPr>
        <p:blipFill>
          <a:blip r:embed="rId2">
            <a:alphaModFix/>
          </a:blip>
          <a:stretch>
            <a:fillRect/>
          </a:stretch>
        </p:blipFill>
        <p:spPr>
          <a:xfrm>
            <a:off x="1512212" y="1535300"/>
            <a:ext cx="1280998" cy="1280998"/>
          </a:xfrm>
          <a:prstGeom prst="rect">
            <a:avLst/>
          </a:prstGeom>
          <a:noFill/>
          <a:ln>
            <a:noFill/>
          </a:ln>
        </p:spPr>
      </p:pic>
      <p:sp>
        <p:nvSpPr>
          <p:cNvPr id="369" name="Google Shape;369;p31"/>
          <p:cNvSpPr txBox="1"/>
          <p:nvPr/>
        </p:nvSpPr>
        <p:spPr>
          <a:xfrm>
            <a:off x="1512213" y="1867988"/>
            <a:ext cx="128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000000"/>
                </a:solidFill>
                <a:latin typeface="Proxima Nova"/>
                <a:ea typeface="Proxima Nova"/>
                <a:cs typeface="Proxima Nova"/>
                <a:sym typeface="Proxima Nova"/>
              </a:rPr>
              <a:t>1</a:t>
            </a:r>
            <a:endParaRPr b="1" sz="2800">
              <a:solidFill>
                <a:srgbClr val="000000"/>
              </a:solidFill>
              <a:latin typeface="Proxima Nova"/>
              <a:ea typeface="Proxima Nova"/>
              <a:cs typeface="Proxima Nova"/>
              <a:sym typeface="Proxima Nova"/>
            </a:endParaRPr>
          </a:p>
        </p:txBody>
      </p:sp>
      <p:pic>
        <p:nvPicPr>
          <p:cNvPr id="370" name="Google Shape;370;p31"/>
          <p:cNvPicPr preferRelativeResize="0"/>
          <p:nvPr/>
        </p:nvPicPr>
        <p:blipFill>
          <a:blip r:embed="rId2">
            <a:alphaModFix/>
          </a:blip>
          <a:stretch>
            <a:fillRect/>
          </a:stretch>
        </p:blipFill>
        <p:spPr>
          <a:xfrm>
            <a:off x="3931500" y="1535300"/>
            <a:ext cx="1280998" cy="1280998"/>
          </a:xfrm>
          <a:prstGeom prst="rect">
            <a:avLst/>
          </a:prstGeom>
          <a:noFill/>
          <a:ln>
            <a:noFill/>
          </a:ln>
        </p:spPr>
      </p:pic>
      <p:sp>
        <p:nvSpPr>
          <p:cNvPr id="371" name="Google Shape;371;p31"/>
          <p:cNvSpPr txBox="1"/>
          <p:nvPr/>
        </p:nvSpPr>
        <p:spPr>
          <a:xfrm>
            <a:off x="3931500" y="1867988"/>
            <a:ext cx="128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000000"/>
                </a:solidFill>
                <a:latin typeface="Proxima Nova"/>
                <a:ea typeface="Proxima Nova"/>
                <a:cs typeface="Proxima Nova"/>
                <a:sym typeface="Proxima Nova"/>
              </a:rPr>
              <a:t>2</a:t>
            </a:r>
            <a:endParaRPr b="1" sz="2800">
              <a:solidFill>
                <a:srgbClr val="000000"/>
              </a:solidFill>
              <a:latin typeface="Proxima Nova"/>
              <a:ea typeface="Proxima Nova"/>
              <a:cs typeface="Proxima Nova"/>
              <a:sym typeface="Proxima Nova"/>
            </a:endParaRPr>
          </a:p>
        </p:txBody>
      </p:sp>
      <p:pic>
        <p:nvPicPr>
          <p:cNvPr id="372" name="Google Shape;372;p31"/>
          <p:cNvPicPr preferRelativeResize="0"/>
          <p:nvPr/>
        </p:nvPicPr>
        <p:blipFill>
          <a:blip r:embed="rId2">
            <a:alphaModFix/>
          </a:blip>
          <a:stretch>
            <a:fillRect/>
          </a:stretch>
        </p:blipFill>
        <p:spPr>
          <a:xfrm>
            <a:off x="6350851" y="1535300"/>
            <a:ext cx="1280998" cy="1280998"/>
          </a:xfrm>
          <a:prstGeom prst="rect">
            <a:avLst/>
          </a:prstGeom>
          <a:noFill/>
          <a:ln>
            <a:noFill/>
          </a:ln>
        </p:spPr>
      </p:pic>
      <p:sp>
        <p:nvSpPr>
          <p:cNvPr id="373" name="Google Shape;373;p31"/>
          <p:cNvSpPr txBox="1"/>
          <p:nvPr/>
        </p:nvSpPr>
        <p:spPr>
          <a:xfrm>
            <a:off x="6350813" y="1867988"/>
            <a:ext cx="128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000000"/>
                </a:solidFill>
                <a:latin typeface="Proxima Nova"/>
                <a:ea typeface="Proxima Nova"/>
                <a:cs typeface="Proxima Nova"/>
                <a:sym typeface="Proxima Nova"/>
              </a:rPr>
              <a:t>3</a:t>
            </a:r>
            <a:endParaRPr b="1" sz="2800">
              <a:solidFill>
                <a:srgbClr val="000000"/>
              </a:solidFill>
              <a:latin typeface="Proxima Nova"/>
              <a:ea typeface="Proxima Nova"/>
              <a:cs typeface="Proxima Nova"/>
              <a:sym typeface="Proxima Nova"/>
            </a:endParaRPr>
          </a:p>
        </p:txBody>
      </p:sp>
      <p:sp>
        <p:nvSpPr>
          <p:cNvPr id="374" name="Google Shape;374;p31"/>
          <p:cNvSpPr txBox="1"/>
          <p:nvPr>
            <p:ph type="ctrTitle"/>
          </p:nvPr>
        </p:nvSpPr>
        <p:spPr>
          <a:xfrm>
            <a:off x="165350" y="144950"/>
            <a:ext cx="8813400" cy="6873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5"/>
              </a:buClr>
              <a:buSzPts val="3200"/>
              <a:buNone/>
              <a:defRPr b="1" sz="3200">
                <a:solidFill>
                  <a:schemeClr val="accent5"/>
                </a:solidFill>
              </a:defRPr>
            </a:lvl1pPr>
            <a:lvl2pPr lvl="1" algn="ctr">
              <a:spcBef>
                <a:spcPts val="0"/>
              </a:spcBef>
              <a:spcAft>
                <a:spcPts val="0"/>
              </a:spcAft>
              <a:buClr>
                <a:schemeClr val="accent5"/>
              </a:buClr>
              <a:buSzPts val="3200"/>
              <a:buNone/>
              <a:defRPr b="1" sz="3200">
                <a:solidFill>
                  <a:schemeClr val="accent5"/>
                </a:solidFill>
              </a:defRPr>
            </a:lvl2pPr>
            <a:lvl3pPr lvl="2" algn="ctr">
              <a:spcBef>
                <a:spcPts val="0"/>
              </a:spcBef>
              <a:spcAft>
                <a:spcPts val="0"/>
              </a:spcAft>
              <a:buClr>
                <a:schemeClr val="accent5"/>
              </a:buClr>
              <a:buSzPts val="3200"/>
              <a:buNone/>
              <a:defRPr b="1" sz="3200">
                <a:solidFill>
                  <a:schemeClr val="accent5"/>
                </a:solidFill>
              </a:defRPr>
            </a:lvl3pPr>
            <a:lvl4pPr lvl="3" algn="ctr">
              <a:spcBef>
                <a:spcPts val="0"/>
              </a:spcBef>
              <a:spcAft>
                <a:spcPts val="0"/>
              </a:spcAft>
              <a:buClr>
                <a:schemeClr val="accent5"/>
              </a:buClr>
              <a:buSzPts val="3200"/>
              <a:buNone/>
              <a:defRPr b="1" sz="3200">
                <a:solidFill>
                  <a:schemeClr val="accent5"/>
                </a:solidFill>
              </a:defRPr>
            </a:lvl4pPr>
            <a:lvl5pPr lvl="4" algn="ctr">
              <a:spcBef>
                <a:spcPts val="0"/>
              </a:spcBef>
              <a:spcAft>
                <a:spcPts val="0"/>
              </a:spcAft>
              <a:buClr>
                <a:schemeClr val="accent5"/>
              </a:buClr>
              <a:buSzPts val="3200"/>
              <a:buNone/>
              <a:defRPr b="1" sz="3200">
                <a:solidFill>
                  <a:schemeClr val="accent5"/>
                </a:solidFill>
              </a:defRPr>
            </a:lvl5pPr>
            <a:lvl6pPr lvl="5" algn="ctr">
              <a:spcBef>
                <a:spcPts val="0"/>
              </a:spcBef>
              <a:spcAft>
                <a:spcPts val="0"/>
              </a:spcAft>
              <a:buClr>
                <a:schemeClr val="accent5"/>
              </a:buClr>
              <a:buSzPts val="3200"/>
              <a:buNone/>
              <a:defRPr b="1" sz="3200">
                <a:solidFill>
                  <a:schemeClr val="accent5"/>
                </a:solidFill>
              </a:defRPr>
            </a:lvl6pPr>
            <a:lvl7pPr lvl="6" algn="ctr">
              <a:spcBef>
                <a:spcPts val="0"/>
              </a:spcBef>
              <a:spcAft>
                <a:spcPts val="0"/>
              </a:spcAft>
              <a:buClr>
                <a:schemeClr val="accent5"/>
              </a:buClr>
              <a:buSzPts val="3200"/>
              <a:buNone/>
              <a:defRPr b="1" sz="3200">
                <a:solidFill>
                  <a:schemeClr val="accent5"/>
                </a:solidFill>
              </a:defRPr>
            </a:lvl7pPr>
            <a:lvl8pPr lvl="7" algn="ctr">
              <a:spcBef>
                <a:spcPts val="0"/>
              </a:spcBef>
              <a:spcAft>
                <a:spcPts val="0"/>
              </a:spcAft>
              <a:buClr>
                <a:schemeClr val="accent5"/>
              </a:buClr>
              <a:buSzPts val="3200"/>
              <a:buNone/>
              <a:defRPr b="1" sz="3200">
                <a:solidFill>
                  <a:schemeClr val="accent5"/>
                </a:solidFill>
              </a:defRPr>
            </a:lvl8pPr>
            <a:lvl9pPr lvl="8" algn="ctr">
              <a:spcBef>
                <a:spcPts val="0"/>
              </a:spcBef>
              <a:spcAft>
                <a:spcPts val="0"/>
              </a:spcAft>
              <a:buClr>
                <a:schemeClr val="accent5"/>
              </a:buClr>
              <a:buSzPts val="3200"/>
              <a:buNone/>
              <a:defRPr b="1" sz="3200">
                <a:solidFill>
                  <a:schemeClr val="accent5"/>
                </a:solidFill>
              </a:defRPr>
            </a:lvl9pPr>
          </a:lstStyle>
          <a:p/>
        </p:txBody>
      </p:sp>
      <p:sp>
        <p:nvSpPr>
          <p:cNvPr id="375" name="Google Shape;375;p31"/>
          <p:cNvSpPr txBox="1"/>
          <p:nvPr>
            <p:ph idx="3" type="body"/>
          </p:nvPr>
        </p:nvSpPr>
        <p:spPr>
          <a:xfrm>
            <a:off x="1245675" y="3332550"/>
            <a:ext cx="1814100" cy="1724100"/>
          </a:xfrm>
          <a:prstGeom prst="rect">
            <a:avLst/>
          </a:prstGeom>
        </p:spPr>
        <p:txBody>
          <a:bodyPr anchorCtr="0" anchor="t" bIns="91425" lIns="91425" spcFirstLastPara="1" rIns="91425" wrap="square" tIns="91425">
            <a:normAutofit/>
          </a:bodyPr>
          <a:lstStyle>
            <a:lvl1pPr indent="-355600" lvl="0" marL="457200" algn="ctr">
              <a:spcBef>
                <a:spcPts val="0"/>
              </a:spcBef>
              <a:spcAft>
                <a:spcPts val="0"/>
              </a:spcAft>
              <a:buClr>
                <a:schemeClr val="accent5"/>
              </a:buClr>
              <a:buSzPts val="2000"/>
              <a:buChar char="●"/>
              <a:defRPr sz="2000">
                <a:solidFill>
                  <a:schemeClr val="accent5"/>
                </a:solidFill>
              </a:defRPr>
            </a:lvl1pPr>
            <a:lvl2pPr indent="-355600" lvl="1" marL="914400" algn="ctr">
              <a:spcBef>
                <a:spcPts val="0"/>
              </a:spcBef>
              <a:spcAft>
                <a:spcPts val="0"/>
              </a:spcAft>
              <a:buClr>
                <a:schemeClr val="accent5"/>
              </a:buClr>
              <a:buSzPts val="2000"/>
              <a:buChar char="○"/>
              <a:defRPr sz="2000">
                <a:solidFill>
                  <a:schemeClr val="accent5"/>
                </a:solidFill>
              </a:defRPr>
            </a:lvl2pPr>
            <a:lvl3pPr indent="-355600" lvl="2" marL="1371600" algn="ctr">
              <a:spcBef>
                <a:spcPts val="0"/>
              </a:spcBef>
              <a:spcAft>
                <a:spcPts val="0"/>
              </a:spcAft>
              <a:buClr>
                <a:schemeClr val="accent5"/>
              </a:buClr>
              <a:buSzPts val="2000"/>
              <a:buChar char="■"/>
              <a:defRPr sz="2000">
                <a:solidFill>
                  <a:schemeClr val="accent5"/>
                </a:solidFill>
              </a:defRPr>
            </a:lvl3pPr>
            <a:lvl4pPr indent="-355600" lvl="3" marL="1828800" algn="ctr">
              <a:spcBef>
                <a:spcPts val="0"/>
              </a:spcBef>
              <a:spcAft>
                <a:spcPts val="0"/>
              </a:spcAft>
              <a:buClr>
                <a:schemeClr val="accent5"/>
              </a:buClr>
              <a:buSzPts val="2000"/>
              <a:buChar char="●"/>
              <a:defRPr sz="2000">
                <a:solidFill>
                  <a:schemeClr val="accent5"/>
                </a:solidFill>
              </a:defRPr>
            </a:lvl4pPr>
            <a:lvl5pPr indent="-355600" lvl="4" marL="2286000" algn="ctr">
              <a:spcBef>
                <a:spcPts val="0"/>
              </a:spcBef>
              <a:spcAft>
                <a:spcPts val="0"/>
              </a:spcAft>
              <a:buClr>
                <a:schemeClr val="accent5"/>
              </a:buClr>
              <a:buSzPts val="2000"/>
              <a:buChar char="○"/>
              <a:defRPr sz="2000">
                <a:solidFill>
                  <a:schemeClr val="accent5"/>
                </a:solidFill>
              </a:defRPr>
            </a:lvl5pPr>
            <a:lvl6pPr indent="-355600" lvl="5" marL="2743200" algn="ctr">
              <a:spcBef>
                <a:spcPts val="0"/>
              </a:spcBef>
              <a:spcAft>
                <a:spcPts val="0"/>
              </a:spcAft>
              <a:buClr>
                <a:schemeClr val="accent5"/>
              </a:buClr>
              <a:buSzPts val="2000"/>
              <a:buChar char="■"/>
              <a:defRPr sz="2000">
                <a:solidFill>
                  <a:schemeClr val="accent5"/>
                </a:solidFill>
              </a:defRPr>
            </a:lvl6pPr>
            <a:lvl7pPr indent="-355600" lvl="6" marL="3200400" algn="ctr">
              <a:spcBef>
                <a:spcPts val="0"/>
              </a:spcBef>
              <a:spcAft>
                <a:spcPts val="0"/>
              </a:spcAft>
              <a:buClr>
                <a:schemeClr val="accent5"/>
              </a:buClr>
              <a:buSzPts val="2000"/>
              <a:buChar char="●"/>
              <a:defRPr sz="2000">
                <a:solidFill>
                  <a:schemeClr val="accent5"/>
                </a:solidFill>
              </a:defRPr>
            </a:lvl7pPr>
            <a:lvl8pPr indent="-355600" lvl="7" marL="3657600" algn="ctr">
              <a:spcBef>
                <a:spcPts val="0"/>
              </a:spcBef>
              <a:spcAft>
                <a:spcPts val="0"/>
              </a:spcAft>
              <a:buClr>
                <a:schemeClr val="accent5"/>
              </a:buClr>
              <a:buSzPts val="2000"/>
              <a:buChar char="○"/>
              <a:defRPr sz="2000">
                <a:solidFill>
                  <a:schemeClr val="accent5"/>
                </a:solidFill>
              </a:defRPr>
            </a:lvl8pPr>
            <a:lvl9pPr indent="-355600" lvl="8" marL="4114800" algn="ctr">
              <a:spcBef>
                <a:spcPts val="0"/>
              </a:spcBef>
              <a:spcAft>
                <a:spcPts val="0"/>
              </a:spcAft>
              <a:buClr>
                <a:schemeClr val="accent5"/>
              </a:buClr>
              <a:buSzPts val="2000"/>
              <a:buChar char="■"/>
              <a:defRPr sz="2000">
                <a:solidFill>
                  <a:schemeClr val="accent5"/>
                </a:solidFill>
              </a:defRPr>
            </a:lvl9pPr>
          </a:lstStyle>
          <a:p/>
        </p:txBody>
      </p:sp>
      <p:sp>
        <p:nvSpPr>
          <p:cNvPr id="376" name="Google Shape;376;p31"/>
          <p:cNvSpPr txBox="1"/>
          <p:nvPr>
            <p:ph idx="4" type="body"/>
          </p:nvPr>
        </p:nvSpPr>
        <p:spPr>
          <a:xfrm>
            <a:off x="1245675" y="2793900"/>
            <a:ext cx="1814100" cy="554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5"/>
              </a:buClr>
              <a:buSzPts val="2200"/>
              <a:buChar char="●"/>
              <a:defRPr b="1" sz="2200">
                <a:solidFill>
                  <a:schemeClr val="accent5"/>
                </a:solidFill>
              </a:defRPr>
            </a:lvl1pPr>
            <a:lvl2pPr indent="-368300" lvl="1" marL="914400" algn="ctr">
              <a:spcBef>
                <a:spcPts val="0"/>
              </a:spcBef>
              <a:spcAft>
                <a:spcPts val="0"/>
              </a:spcAft>
              <a:buClr>
                <a:schemeClr val="accent5"/>
              </a:buClr>
              <a:buSzPts val="2200"/>
              <a:buChar char="○"/>
              <a:defRPr b="1" sz="2200">
                <a:solidFill>
                  <a:schemeClr val="accent5"/>
                </a:solidFill>
              </a:defRPr>
            </a:lvl2pPr>
            <a:lvl3pPr indent="-368300" lvl="2" marL="1371600" algn="ctr">
              <a:spcBef>
                <a:spcPts val="0"/>
              </a:spcBef>
              <a:spcAft>
                <a:spcPts val="0"/>
              </a:spcAft>
              <a:buClr>
                <a:schemeClr val="accent5"/>
              </a:buClr>
              <a:buSzPts val="2200"/>
              <a:buChar char="■"/>
              <a:defRPr b="1" sz="2200">
                <a:solidFill>
                  <a:schemeClr val="accent5"/>
                </a:solidFill>
              </a:defRPr>
            </a:lvl3pPr>
            <a:lvl4pPr indent="-368300" lvl="3" marL="1828800" algn="ctr">
              <a:spcBef>
                <a:spcPts val="0"/>
              </a:spcBef>
              <a:spcAft>
                <a:spcPts val="0"/>
              </a:spcAft>
              <a:buClr>
                <a:schemeClr val="accent5"/>
              </a:buClr>
              <a:buSzPts val="2200"/>
              <a:buChar char="●"/>
              <a:defRPr b="1" sz="2200">
                <a:solidFill>
                  <a:schemeClr val="accent5"/>
                </a:solidFill>
              </a:defRPr>
            </a:lvl4pPr>
            <a:lvl5pPr indent="-368300" lvl="4" marL="2286000" algn="ctr">
              <a:spcBef>
                <a:spcPts val="0"/>
              </a:spcBef>
              <a:spcAft>
                <a:spcPts val="0"/>
              </a:spcAft>
              <a:buClr>
                <a:schemeClr val="accent5"/>
              </a:buClr>
              <a:buSzPts val="2200"/>
              <a:buChar char="○"/>
              <a:defRPr b="1" sz="2200">
                <a:solidFill>
                  <a:schemeClr val="accent5"/>
                </a:solidFill>
              </a:defRPr>
            </a:lvl5pPr>
            <a:lvl6pPr indent="-368300" lvl="5" marL="2743200" algn="ctr">
              <a:spcBef>
                <a:spcPts val="0"/>
              </a:spcBef>
              <a:spcAft>
                <a:spcPts val="0"/>
              </a:spcAft>
              <a:buClr>
                <a:schemeClr val="accent5"/>
              </a:buClr>
              <a:buSzPts val="2200"/>
              <a:buChar char="■"/>
              <a:defRPr b="1" sz="2200">
                <a:solidFill>
                  <a:schemeClr val="accent5"/>
                </a:solidFill>
              </a:defRPr>
            </a:lvl6pPr>
            <a:lvl7pPr indent="-368300" lvl="6" marL="3200400" algn="ctr">
              <a:spcBef>
                <a:spcPts val="0"/>
              </a:spcBef>
              <a:spcAft>
                <a:spcPts val="0"/>
              </a:spcAft>
              <a:buClr>
                <a:schemeClr val="accent5"/>
              </a:buClr>
              <a:buSzPts val="2200"/>
              <a:buChar char="●"/>
              <a:defRPr b="1" sz="2200">
                <a:solidFill>
                  <a:schemeClr val="accent5"/>
                </a:solidFill>
              </a:defRPr>
            </a:lvl7pPr>
            <a:lvl8pPr indent="-368300" lvl="7" marL="3657600" algn="ctr">
              <a:spcBef>
                <a:spcPts val="0"/>
              </a:spcBef>
              <a:spcAft>
                <a:spcPts val="0"/>
              </a:spcAft>
              <a:buClr>
                <a:schemeClr val="accent5"/>
              </a:buClr>
              <a:buSzPts val="2200"/>
              <a:buChar char="○"/>
              <a:defRPr b="1" sz="2200">
                <a:solidFill>
                  <a:schemeClr val="accent5"/>
                </a:solidFill>
              </a:defRPr>
            </a:lvl8pPr>
            <a:lvl9pPr indent="-368300" lvl="8" marL="4114800" algn="ctr">
              <a:spcBef>
                <a:spcPts val="0"/>
              </a:spcBef>
              <a:spcAft>
                <a:spcPts val="0"/>
              </a:spcAft>
              <a:buClr>
                <a:schemeClr val="accent5"/>
              </a:buClr>
              <a:buSzPts val="2200"/>
              <a:buChar char="■"/>
              <a:defRPr b="1" sz="2200">
                <a:solidFill>
                  <a:schemeClr val="accent5"/>
                </a:solidFill>
              </a:defRPr>
            </a:lvl9pPr>
          </a:lstStyle>
          <a:p/>
        </p:txBody>
      </p:sp>
      <p:sp>
        <p:nvSpPr>
          <p:cNvPr id="377" name="Google Shape;377;p31"/>
          <p:cNvSpPr txBox="1"/>
          <p:nvPr>
            <p:ph idx="5" type="body"/>
          </p:nvPr>
        </p:nvSpPr>
        <p:spPr>
          <a:xfrm>
            <a:off x="3665000" y="3332550"/>
            <a:ext cx="1814100" cy="1724100"/>
          </a:xfrm>
          <a:prstGeom prst="rect">
            <a:avLst/>
          </a:prstGeom>
        </p:spPr>
        <p:txBody>
          <a:bodyPr anchorCtr="0" anchor="t" bIns="91425" lIns="91425" spcFirstLastPara="1" rIns="91425" wrap="square" tIns="91425">
            <a:normAutofit/>
          </a:bodyPr>
          <a:lstStyle>
            <a:lvl1pPr indent="-355600" lvl="0" marL="457200" algn="ctr">
              <a:spcBef>
                <a:spcPts val="0"/>
              </a:spcBef>
              <a:spcAft>
                <a:spcPts val="0"/>
              </a:spcAft>
              <a:buClr>
                <a:schemeClr val="accent5"/>
              </a:buClr>
              <a:buSzPts val="2000"/>
              <a:buChar char="●"/>
              <a:defRPr sz="2000">
                <a:solidFill>
                  <a:schemeClr val="accent5"/>
                </a:solidFill>
              </a:defRPr>
            </a:lvl1pPr>
            <a:lvl2pPr indent="-355600" lvl="1" marL="914400" algn="ctr">
              <a:spcBef>
                <a:spcPts val="0"/>
              </a:spcBef>
              <a:spcAft>
                <a:spcPts val="0"/>
              </a:spcAft>
              <a:buClr>
                <a:schemeClr val="accent5"/>
              </a:buClr>
              <a:buSzPts val="2000"/>
              <a:buChar char="○"/>
              <a:defRPr sz="2000">
                <a:solidFill>
                  <a:schemeClr val="accent5"/>
                </a:solidFill>
              </a:defRPr>
            </a:lvl2pPr>
            <a:lvl3pPr indent="-355600" lvl="2" marL="1371600" algn="ctr">
              <a:spcBef>
                <a:spcPts val="0"/>
              </a:spcBef>
              <a:spcAft>
                <a:spcPts val="0"/>
              </a:spcAft>
              <a:buClr>
                <a:schemeClr val="accent5"/>
              </a:buClr>
              <a:buSzPts val="2000"/>
              <a:buChar char="■"/>
              <a:defRPr sz="2000">
                <a:solidFill>
                  <a:schemeClr val="accent5"/>
                </a:solidFill>
              </a:defRPr>
            </a:lvl3pPr>
            <a:lvl4pPr indent="-355600" lvl="3" marL="1828800" algn="ctr">
              <a:spcBef>
                <a:spcPts val="0"/>
              </a:spcBef>
              <a:spcAft>
                <a:spcPts val="0"/>
              </a:spcAft>
              <a:buClr>
                <a:schemeClr val="accent5"/>
              </a:buClr>
              <a:buSzPts val="2000"/>
              <a:buChar char="●"/>
              <a:defRPr sz="2000">
                <a:solidFill>
                  <a:schemeClr val="accent5"/>
                </a:solidFill>
              </a:defRPr>
            </a:lvl4pPr>
            <a:lvl5pPr indent="-355600" lvl="4" marL="2286000" algn="ctr">
              <a:spcBef>
                <a:spcPts val="0"/>
              </a:spcBef>
              <a:spcAft>
                <a:spcPts val="0"/>
              </a:spcAft>
              <a:buClr>
                <a:schemeClr val="accent5"/>
              </a:buClr>
              <a:buSzPts val="2000"/>
              <a:buChar char="○"/>
              <a:defRPr sz="2000">
                <a:solidFill>
                  <a:schemeClr val="accent5"/>
                </a:solidFill>
              </a:defRPr>
            </a:lvl5pPr>
            <a:lvl6pPr indent="-355600" lvl="5" marL="2743200" algn="ctr">
              <a:spcBef>
                <a:spcPts val="0"/>
              </a:spcBef>
              <a:spcAft>
                <a:spcPts val="0"/>
              </a:spcAft>
              <a:buClr>
                <a:schemeClr val="accent5"/>
              </a:buClr>
              <a:buSzPts val="2000"/>
              <a:buChar char="■"/>
              <a:defRPr sz="2000">
                <a:solidFill>
                  <a:schemeClr val="accent5"/>
                </a:solidFill>
              </a:defRPr>
            </a:lvl6pPr>
            <a:lvl7pPr indent="-355600" lvl="6" marL="3200400" algn="ctr">
              <a:spcBef>
                <a:spcPts val="0"/>
              </a:spcBef>
              <a:spcAft>
                <a:spcPts val="0"/>
              </a:spcAft>
              <a:buClr>
                <a:schemeClr val="accent5"/>
              </a:buClr>
              <a:buSzPts val="2000"/>
              <a:buChar char="●"/>
              <a:defRPr sz="2000">
                <a:solidFill>
                  <a:schemeClr val="accent5"/>
                </a:solidFill>
              </a:defRPr>
            </a:lvl7pPr>
            <a:lvl8pPr indent="-355600" lvl="7" marL="3657600" algn="ctr">
              <a:spcBef>
                <a:spcPts val="0"/>
              </a:spcBef>
              <a:spcAft>
                <a:spcPts val="0"/>
              </a:spcAft>
              <a:buClr>
                <a:schemeClr val="accent5"/>
              </a:buClr>
              <a:buSzPts val="2000"/>
              <a:buChar char="○"/>
              <a:defRPr sz="2000">
                <a:solidFill>
                  <a:schemeClr val="accent5"/>
                </a:solidFill>
              </a:defRPr>
            </a:lvl8pPr>
            <a:lvl9pPr indent="-355600" lvl="8" marL="4114800" algn="ctr">
              <a:spcBef>
                <a:spcPts val="0"/>
              </a:spcBef>
              <a:spcAft>
                <a:spcPts val="0"/>
              </a:spcAft>
              <a:buClr>
                <a:schemeClr val="accent5"/>
              </a:buClr>
              <a:buSzPts val="2000"/>
              <a:buChar char="■"/>
              <a:defRPr sz="2000">
                <a:solidFill>
                  <a:schemeClr val="accent5"/>
                </a:solidFill>
              </a:defRPr>
            </a:lvl9pPr>
          </a:lstStyle>
          <a:p/>
        </p:txBody>
      </p:sp>
      <p:sp>
        <p:nvSpPr>
          <p:cNvPr id="378" name="Google Shape;378;p31"/>
          <p:cNvSpPr txBox="1"/>
          <p:nvPr>
            <p:ph idx="6" type="body"/>
          </p:nvPr>
        </p:nvSpPr>
        <p:spPr>
          <a:xfrm>
            <a:off x="3665000" y="2793900"/>
            <a:ext cx="1814100" cy="554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5"/>
              </a:buClr>
              <a:buSzPts val="2200"/>
              <a:buChar char="●"/>
              <a:defRPr b="1" sz="2200">
                <a:solidFill>
                  <a:schemeClr val="accent5"/>
                </a:solidFill>
              </a:defRPr>
            </a:lvl1pPr>
            <a:lvl2pPr indent="-368300" lvl="1" marL="914400" algn="ctr">
              <a:spcBef>
                <a:spcPts val="0"/>
              </a:spcBef>
              <a:spcAft>
                <a:spcPts val="0"/>
              </a:spcAft>
              <a:buClr>
                <a:schemeClr val="accent5"/>
              </a:buClr>
              <a:buSzPts val="2200"/>
              <a:buChar char="○"/>
              <a:defRPr b="1" sz="2200">
                <a:solidFill>
                  <a:schemeClr val="accent5"/>
                </a:solidFill>
              </a:defRPr>
            </a:lvl2pPr>
            <a:lvl3pPr indent="-368300" lvl="2" marL="1371600" algn="ctr">
              <a:spcBef>
                <a:spcPts val="0"/>
              </a:spcBef>
              <a:spcAft>
                <a:spcPts val="0"/>
              </a:spcAft>
              <a:buClr>
                <a:schemeClr val="accent5"/>
              </a:buClr>
              <a:buSzPts val="2200"/>
              <a:buChar char="■"/>
              <a:defRPr b="1" sz="2200">
                <a:solidFill>
                  <a:schemeClr val="accent5"/>
                </a:solidFill>
              </a:defRPr>
            </a:lvl3pPr>
            <a:lvl4pPr indent="-368300" lvl="3" marL="1828800" algn="ctr">
              <a:spcBef>
                <a:spcPts val="0"/>
              </a:spcBef>
              <a:spcAft>
                <a:spcPts val="0"/>
              </a:spcAft>
              <a:buClr>
                <a:schemeClr val="accent5"/>
              </a:buClr>
              <a:buSzPts val="2200"/>
              <a:buChar char="●"/>
              <a:defRPr b="1" sz="2200">
                <a:solidFill>
                  <a:schemeClr val="accent5"/>
                </a:solidFill>
              </a:defRPr>
            </a:lvl4pPr>
            <a:lvl5pPr indent="-368300" lvl="4" marL="2286000" algn="ctr">
              <a:spcBef>
                <a:spcPts val="0"/>
              </a:spcBef>
              <a:spcAft>
                <a:spcPts val="0"/>
              </a:spcAft>
              <a:buClr>
                <a:schemeClr val="accent5"/>
              </a:buClr>
              <a:buSzPts val="2200"/>
              <a:buChar char="○"/>
              <a:defRPr b="1" sz="2200">
                <a:solidFill>
                  <a:schemeClr val="accent5"/>
                </a:solidFill>
              </a:defRPr>
            </a:lvl5pPr>
            <a:lvl6pPr indent="-368300" lvl="5" marL="2743200" algn="ctr">
              <a:spcBef>
                <a:spcPts val="0"/>
              </a:spcBef>
              <a:spcAft>
                <a:spcPts val="0"/>
              </a:spcAft>
              <a:buClr>
                <a:schemeClr val="accent5"/>
              </a:buClr>
              <a:buSzPts val="2200"/>
              <a:buChar char="■"/>
              <a:defRPr b="1" sz="2200">
                <a:solidFill>
                  <a:schemeClr val="accent5"/>
                </a:solidFill>
              </a:defRPr>
            </a:lvl6pPr>
            <a:lvl7pPr indent="-368300" lvl="6" marL="3200400" algn="ctr">
              <a:spcBef>
                <a:spcPts val="0"/>
              </a:spcBef>
              <a:spcAft>
                <a:spcPts val="0"/>
              </a:spcAft>
              <a:buClr>
                <a:schemeClr val="accent5"/>
              </a:buClr>
              <a:buSzPts val="2200"/>
              <a:buChar char="●"/>
              <a:defRPr b="1" sz="2200">
                <a:solidFill>
                  <a:schemeClr val="accent5"/>
                </a:solidFill>
              </a:defRPr>
            </a:lvl7pPr>
            <a:lvl8pPr indent="-368300" lvl="7" marL="3657600" algn="ctr">
              <a:spcBef>
                <a:spcPts val="0"/>
              </a:spcBef>
              <a:spcAft>
                <a:spcPts val="0"/>
              </a:spcAft>
              <a:buClr>
                <a:schemeClr val="accent5"/>
              </a:buClr>
              <a:buSzPts val="2200"/>
              <a:buChar char="○"/>
              <a:defRPr b="1" sz="2200">
                <a:solidFill>
                  <a:schemeClr val="accent5"/>
                </a:solidFill>
              </a:defRPr>
            </a:lvl8pPr>
            <a:lvl9pPr indent="-368300" lvl="8" marL="4114800" algn="ctr">
              <a:spcBef>
                <a:spcPts val="0"/>
              </a:spcBef>
              <a:spcAft>
                <a:spcPts val="0"/>
              </a:spcAft>
              <a:buClr>
                <a:schemeClr val="accent5"/>
              </a:buClr>
              <a:buSzPts val="2200"/>
              <a:buChar char="■"/>
              <a:defRPr b="1" sz="2200">
                <a:solidFill>
                  <a:schemeClr val="accent5"/>
                </a:solidFill>
              </a:defRPr>
            </a:lvl9pPr>
          </a:lstStyle>
          <a:p/>
        </p:txBody>
      </p:sp>
      <p:sp>
        <p:nvSpPr>
          <p:cNvPr id="379" name="Google Shape;379;p3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Three Ideas">
  <p:cSld name="CUSTOM_28">
    <p:bg>
      <p:bgPr>
        <a:solidFill>
          <a:schemeClr val="accent3"/>
        </a:solidFill>
      </p:bgPr>
    </p:bg>
    <p:spTree>
      <p:nvGrpSpPr>
        <p:cNvPr id="380" name="Shape 380"/>
        <p:cNvGrpSpPr/>
        <p:nvPr/>
      </p:nvGrpSpPr>
      <p:grpSpPr>
        <a:xfrm>
          <a:off x="0" y="0"/>
          <a:ext cx="0" cy="0"/>
          <a:chOff x="0" y="0"/>
          <a:chExt cx="0" cy="0"/>
        </a:xfrm>
      </p:grpSpPr>
      <p:sp>
        <p:nvSpPr>
          <p:cNvPr id="381" name="Google Shape;381;p32"/>
          <p:cNvSpPr/>
          <p:nvPr/>
        </p:nvSpPr>
        <p:spPr>
          <a:xfrm>
            <a:off x="6096000" y="930475"/>
            <a:ext cx="3048000" cy="4213200"/>
          </a:xfrm>
          <a:prstGeom prst="rect">
            <a:avLst/>
          </a:prstGeom>
          <a:solidFill>
            <a:srgbClr val="FFFFFF"/>
          </a:solidFill>
          <a:ln cap="flat" cmpd="sng" w="38100">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2" name="Google Shape;382;p32"/>
          <p:cNvSpPr/>
          <p:nvPr/>
        </p:nvSpPr>
        <p:spPr>
          <a:xfrm>
            <a:off x="0" y="930475"/>
            <a:ext cx="3048000" cy="4213200"/>
          </a:xfrm>
          <a:prstGeom prst="rect">
            <a:avLst/>
          </a:prstGeom>
          <a:solidFill>
            <a:srgbClr val="FFFFFF"/>
          </a:solidFill>
          <a:ln cap="flat" cmpd="sng" w="38100">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 name="Google Shape;383;p32"/>
          <p:cNvSpPr/>
          <p:nvPr/>
        </p:nvSpPr>
        <p:spPr>
          <a:xfrm>
            <a:off x="3048000" y="930475"/>
            <a:ext cx="3048000" cy="4213200"/>
          </a:xfrm>
          <a:prstGeom prst="rect">
            <a:avLst/>
          </a:prstGeom>
          <a:solidFill>
            <a:srgbClr val="FFFFFF"/>
          </a:solidFill>
          <a:ln cap="flat" cmpd="sng" w="38100">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 name="Google Shape;384;p32"/>
          <p:cNvSpPr/>
          <p:nvPr/>
        </p:nvSpPr>
        <p:spPr>
          <a:xfrm>
            <a:off x="-26050" y="4341500"/>
            <a:ext cx="8498400" cy="802200"/>
          </a:xfrm>
          <a:prstGeom prst="round1Rect">
            <a:avLst>
              <a:gd fmla="val 36238"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85" name="Google Shape;385;p32"/>
          <p:cNvPicPr preferRelativeResize="0"/>
          <p:nvPr/>
        </p:nvPicPr>
        <p:blipFill>
          <a:blip r:embed="rId2">
            <a:alphaModFix/>
          </a:blip>
          <a:stretch>
            <a:fillRect/>
          </a:stretch>
        </p:blipFill>
        <p:spPr>
          <a:xfrm>
            <a:off x="7528412" y="4077356"/>
            <a:ext cx="1061576" cy="1061576"/>
          </a:xfrm>
          <a:prstGeom prst="rect">
            <a:avLst/>
          </a:prstGeom>
          <a:noFill/>
          <a:ln>
            <a:noFill/>
          </a:ln>
        </p:spPr>
      </p:pic>
      <p:pic>
        <p:nvPicPr>
          <p:cNvPr id="386" name="Google Shape;386;p32"/>
          <p:cNvPicPr preferRelativeResize="0"/>
          <p:nvPr/>
        </p:nvPicPr>
        <p:blipFill rotWithShape="1">
          <a:blip r:embed="rId3">
            <a:alphaModFix/>
          </a:blip>
          <a:srcRect b="56105" l="19871" r="47716" t="9902"/>
          <a:stretch/>
        </p:blipFill>
        <p:spPr>
          <a:xfrm rot="-5400000">
            <a:off x="-166676" y="157449"/>
            <a:ext cx="335677" cy="352026"/>
          </a:xfrm>
          <a:prstGeom prst="rect">
            <a:avLst/>
          </a:prstGeom>
          <a:noFill/>
          <a:ln>
            <a:noFill/>
          </a:ln>
        </p:spPr>
      </p:pic>
      <p:pic>
        <p:nvPicPr>
          <p:cNvPr id="387" name="Google Shape;387;p32"/>
          <p:cNvPicPr preferRelativeResize="0"/>
          <p:nvPr/>
        </p:nvPicPr>
        <p:blipFill rotWithShape="1">
          <a:blip r:embed="rId3">
            <a:alphaModFix/>
          </a:blip>
          <a:srcRect b="56105" l="19871" r="47716" t="9902"/>
          <a:stretch/>
        </p:blipFill>
        <p:spPr>
          <a:xfrm>
            <a:off x="-26050" y="569923"/>
            <a:ext cx="278374" cy="291937"/>
          </a:xfrm>
          <a:prstGeom prst="rect">
            <a:avLst/>
          </a:prstGeom>
          <a:noFill/>
          <a:ln>
            <a:noFill/>
          </a:ln>
        </p:spPr>
      </p:pic>
      <p:pic>
        <p:nvPicPr>
          <p:cNvPr id="388" name="Google Shape;388;p32"/>
          <p:cNvPicPr preferRelativeResize="0"/>
          <p:nvPr/>
        </p:nvPicPr>
        <p:blipFill rotWithShape="1">
          <a:blip r:embed="rId3">
            <a:alphaModFix/>
          </a:blip>
          <a:srcRect b="56105" l="19871" r="47716" t="9902"/>
          <a:stretch/>
        </p:blipFill>
        <p:spPr>
          <a:xfrm rot="6299999">
            <a:off x="8782127" y="241655"/>
            <a:ext cx="548698" cy="575429"/>
          </a:xfrm>
          <a:prstGeom prst="rect">
            <a:avLst/>
          </a:prstGeom>
          <a:noFill/>
          <a:ln>
            <a:noFill/>
          </a:ln>
        </p:spPr>
      </p:pic>
      <p:pic>
        <p:nvPicPr>
          <p:cNvPr id="389" name="Google Shape;389;p32"/>
          <p:cNvPicPr preferRelativeResize="0"/>
          <p:nvPr/>
        </p:nvPicPr>
        <p:blipFill rotWithShape="1">
          <a:blip r:embed="rId3">
            <a:alphaModFix/>
          </a:blip>
          <a:srcRect b="56105" l="19871" r="47716" t="9902"/>
          <a:stretch/>
        </p:blipFill>
        <p:spPr>
          <a:xfrm>
            <a:off x="8570788" y="-154596"/>
            <a:ext cx="352026" cy="369188"/>
          </a:xfrm>
          <a:prstGeom prst="rect">
            <a:avLst/>
          </a:prstGeom>
          <a:noFill/>
          <a:ln>
            <a:noFill/>
          </a:ln>
        </p:spPr>
      </p:pic>
      <p:pic>
        <p:nvPicPr>
          <p:cNvPr id="390" name="Google Shape;390;p32"/>
          <p:cNvPicPr preferRelativeResize="0"/>
          <p:nvPr/>
        </p:nvPicPr>
        <p:blipFill rotWithShape="1">
          <a:blip r:embed="rId3">
            <a:alphaModFix/>
          </a:blip>
          <a:srcRect b="56105" l="19871" r="47716" t="9902"/>
          <a:stretch/>
        </p:blipFill>
        <p:spPr>
          <a:xfrm>
            <a:off x="192150" y="-257725"/>
            <a:ext cx="548700" cy="575457"/>
          </a:xfrm>
          <a:prstGeom prst="rect">
            <a:avLst/>
          </a:prstGeom>
          <a:noFill/>
          <a:ln>
            <a:noFill/>
          </a:ln>
        </p:spPr>
      </p:pic>
      <p:sp>
        <p:nvSpPr>
          <p:cNvPr id="391" name="Google Shape;391;p32"/>
          <p:cNvSpPr txBox="1"/>
          <p:nvPr>
            <p:ph type="title"/>
          </p:nvPr>
        </p:nvSpPr>
        <p:spPr>
          <a:xfrm>
            <a:off x="399225" y="166350"/>
            <a:ext cx="7940400" cy="5754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6"/>
              </a:buClr>
              <a:buSzPts val="3600"/>
              <a:buNone/>
              <a:defRPr>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2" name="Google Shape;392;p32"/>
          <p:cNvSpPr txBox="1"/>
          <p:nvPr>
            <p:ph idx="1" type="subTitle"/>
          </p:nvPr>
        </p:nvSpPr>
        <p:spPr>
          <a:xfrm>
            <a:off x="111600" y="4556175"/>
            <a:ext cx="7685400" cy="3936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393" name="Google Shape;393;p32"/>
          <p:cNvSpPr txBox="1"/>
          <p:nvPr>
            <p:ph idx="2" type="subTitle"/>
          </p:nvPr>
        </p:nvSpPr>
        <p:spPr>
          <a:xfrm>
            <a:off x="113125" y="1077950"/>
            <a:ext cx="2811000" cy="554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3"/>
              </a:buClr>
              <a:buSzPts val="2400"/>
              <a:buNone/>
              <a:defRPr b="1">
                <a:solidFill>
                  <a:schemeClr val="accent3"/>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394" name="Google Shape;394;p32"/>
          <p:cNvSpPr txBox="1"/>
          <p:nvPr>
            <p:ph idx="3" type="subTitle"/>
          </p:nvPr>
        </p:nvSpPr>
        <p:spPr>
          <a:xfrm>
            <a:off x="3166500" y="1073475"/>
            <a:ext cx="2811000" cy="554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3"/>
              </a:buClr>
              <a:buSzPts val="2400"/>
              <a:buNone/>
              <a:defRPr b="1">
                <a:solidFill>
                  <a:schemeClr val="accent3"/>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395" name="Google Shape;395;p32"/>
          <p:cNvSpPr txBox="1"/>
          <p:nvPr>
            <p:ph idx="4" type="subTitle"/>
          </p:nvPr>
        </p:nvSpPr>
        <p:spPr>
          <a:xfrm>
            <a:off x="6219875" y="1077950"/>
            <a:ext cx="2811000" cy="554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3"/>
              </a:buClr>
              <a:buSzPts val="2400"/>
              <a:buNone/>
              <a:defRPr b="1">
                <a:solidFill>
                  <a:schemeClr val="accent3"/>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396" name="Google Shape;396;p32"/>
          <p:cNvSpPr txBox="1"/>
          <p:nvPr>
            <p:ph idx="5" type="body"/>
          </p:nvPr>
        </p:nvSpPr>
        <p:spPr>
          <a:xfrm>
            <a:off x="113125" y="1736675"/>
            <a:ext cx="2811000" cy="2487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97" name="Google Shape;397;p32"/>
          <p:cNvSpPr txBox="1"/>
          <p:nvPr>
            <p:ph idx="6" type="body"/>
          </p:nvPr>
        </p:nvSpPr>
        <p:spPr>
          <a:xfrm>
            <a:off x="3166500" y="1740738"/>
            <a:ext cx="2811000" cy="2487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98" name="Google Shape;398;p32"/>
          <p:cNvSpPr txBox="1"/>
          <p:nvPr>
            <p:ph idx="7" type="body"/>
          </p:nvPr>
        </p:nvSpPr>
        <p:spPr>
          <a:xfrm>
            <a:off x="6210150" y="1793275"/>
            <a:ext cx="2811000" cy="2487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99" name="Google Shape;399;p3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Connected Ideas">
  <p:cSld name="CUSTOM_31">
    <p:bg>
      <p:bgPr>
        <a:solidFill>
          <a:schemeClr val="accent4"/>
        </a:solidFill>
      </p:bgPr>
    </p:bg>
    <p:spTree>
      <p:nvGrpSpPr>
        <p:cNvPr id="400" name="Shape 400"/>
        <p:cNvGrpSpPr/>
        <p:nvPr/>
      </p:nvGrpSpPr>
      <p:grpSpPr>
        <a:xfrm>
          <a:off x="0" y="0"/>
          <a:ext cx="0" cy="0"/>
          <a:chOff x="0" y="0"/>
          <a:chExt cx="0" cy="0"/>
        </a:xfrm>
      </p:grpSpPr>
      <p:sp>
        <p:nvSpPr>
          <p:cNvPr id="401" name="Google Shape;401;p33"/>
          <p:cNvSpPr/>
          <p:nvPr/>
        </p:nvSpPr>
        <p:spPr>
          <a:xfrm>
            <a:off x="0" y="23419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2" name="Google Shape;402;p33"/>
          <p:cNvSpPr/>
          <p:nvPr/>
        </p:nvSpPr>
        <p:spPr>
          <a:xfrm>
            <a:off x="6477550" y="876288"/>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33"/>
          <p:cNvSpPr/>
          <p:nvPr/>
        </p:nvSpPr>
        <p:spPr>
          <a:xfrm>
            <a:off x="6477550" y="505788"/>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p33"/>
          <p:cNvSpPr/>
          <p:nvPr/>
        </p:nvSpPr>
        <p:spPr>
          <a:xfrm>
            <a:off x="6477550" y="2971801"/>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 name="Google Shape;405;p33"/>
          <p:cNvSpPr/>
          <p:nvPr/>
        </p:nvSpPr>
        <p:spPr>
          <a:xfrm>
            <a:off x="0" y="35503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p33"/>
          <p:cNvSpPr/>
          <p:nvPr/>
        </p:nvSpPr>
        <p:spPr>
          <a:xfrm>
            <a:off x="1300775" y="1380525"/>
            <a:ext cx="2809800" cy="13107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33"/>
          <p:cNvSpPr/>
          <p:nvPr/>
        </p:nvSpPr>
        <p:spPr>
          <a:xfrm flipH="1" rot="10800000">
            <a:off x="-13950" y="-6300"/>
            <a:ext cx="9171900" cy="869100"/>
          </a:xfrm>
          <a:prstGeom prst="round1Rect">
            <a:avLst>
              <a:gd fmla="val 50000"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p33"/>
          <p:cNvSpPr/>
          <p:nvPr/>
        </p:nvSpPr>
        <p:spPr>
          <a:xfrm>
            <a:off x="1300775" y="2971800"/>
            <a:ext cx="2809800" cy="13107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 name="Google Shape;409;p33"/>
          <p:cNvSpPr/>
          <p:nvPr/>
        </p:nvSpPr>
        <p:spPr>
          <a:xfrm>
            <a:off x="4783750" y="1341200"/>
            <a:ext cx="2809800" cy="13107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33"/>
          <p:cNvSpPr/>
          <p:nvPr/>
        </p:nvSpPr>
        <p:spPr>
          <a:xfrm>
            <a:off x="4783750" y="2976525"/>
            <a:ext cx="2809800" cy="13107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11" name="Google Shape;411;p33" title="Icons_Artboard 26.png"/>
          <p:cNvPicPr preferRelativeResize="0"/>
          <p:nvPr/>
        </p:nvPicPr>
        <p:blipFill>
          <a:blip r:embed="rId2">
            <a:alphaModFix/>
          </a:blip>
          <a:stretch>
            <a:fillRect/>
          </a:stretch>
        </p:blipFill>
        <p:spPr>
          <a:xfrm rot="2700000">
            <a:off x="3805500" y="2984226"/>
            <a:ext cx="1283326" cy="1282699"/>
          </a:xfrm>
          <a:prstGeom prst="rect">
            <a:avLst/>
          </a:prstGeom>
          <a:noFill/>
          <a:ln>
            <a:noFill/>
          </a:ln>
        </p:spPr>
      </p:pic>
      <p:pic>
        <p:nvPicPr>
          <p:cNvPr id="412" name="Google Shape;412;p33" title="Icons_Artboard 26.png"/>
          <p:cNvPicPr preferRelativeResize="0"/>
          <p:nvPr/>
        </p:nvPicPr>
        <p:blipFill>
          <a:blip r:embed="rId2">
            <a:alphaModFix/>
          </a:blip>
          <a:stretch>
            <a:fillRect/>
          </a:stretch>
        </p:blipFill>
        <p:spPr>
          <a:xfrm rot="2700000">
            <a:off x="3805500" y="1431401"/>
            <a:ext cx="1283326" cy="1282699"/>
          </a:xfrm>
          <a:prstGeom prst="rect">
            <a:avLst/>
          </a:prstGeom>
          <a:noFill/>
          <a:ln>
            <a:noFill/>
          </a:ln>
        </p:spPr>
      </p:pic>
      <p:sp>
        <p:nvSpPr>
          <p:cNvPr id="413" name="Google Shape;413;p3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414" name="Google Shape;414;p33"/>
          <p:cNvSpPr txBox="1"/>
          <p:nvPr>
            <p:ph type="title"/>
          </p:nvPr>
        </p:nvSpPr>
        <p:spPr>
          <a:xfrm>
            <a:off x="173000" y="119775"/>
            <a:ext cx="8736600" cy="6309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5" name="Google Shape;415;p33"/>
          <p:cNvSpPr txBox="1"/>
          <p:nvPr>
            <p:ph idx="1" type="subTitle"/>
          </p:nvPr>
        </p:nvSpPr>
        <p:spPr>
          <a:xfrm>
            <a:off x="1530400" y="1570325"/>
            <a:ext cx="2349600" cy="93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b="1" sz="1800"/>
            </a:lvl1pPr>
            <a:lvl2pPr lvl="1">
              <a:spcBef>
                <a:spcPts val="0"/>
              </a:spcBef>
              <a:spcAft>
                <a:spcPts val="0"/>
              </a:spcAft>
              <a:buSzPts val="2200"/>
              <a:buNone/>
              <a:defRPr b="1"/>
            </a:lvl2pPr>
            <a:lvl3pPr lvl="2">
              <a:spcBef>
                <a:spcPts val="0"/>
              </a:spcBef>
              <a:spcAft>
                <a:spcPts val="0"/>
              </a:spcAft>
              <a:buSzPts val="2000"/>
              <a:buNone/>
              <a:defRPr b="1"/>
            </a:lvl3pPr>
            <a:lvl4pPr lvl="3">
              <a:spcBef>
                <a:spcPts val="0"/>
              </a:spcBef>
              <a:spcAft>
                <a:spcPts val="0"/>
              </a:spcAft>
              <a:buSzPts val="1800"/>
              <a:buNone/>
              <a:defRPr b="1"/>
            </a:lvl4pPr>
            <a:lvl5pPr lvl="4">
              <a:spcBef>
                <a:spcPts val="0"/>
              </a:spcBef>
              <a:spcAft>
                <a:spcPts val="0"/>
              </a:spcAft>
              <a:buSzPts val="1600"/>
              <a:buNone/>
              <a:defRPr b="1"/>
            </a:lvl5pPr>
            <a:lvl6pPr lvl="5">
              <a:spcBef>
                <a:spcPts val="0"/>
              </a:spcBef>
              <a:spcAft>
                <a:spcPts val="0"/>
              </a:spcAft>
              <a:buSzPts val="1400"/>
              <a:buNone/>
              <a:defRPr b="1"/>
            </a:lvl6pPr>
            <a:lvl7pPr lvl="6">
              <a:spcBef>
                <a:spcPts val="0"/>
              </a:spcBef>
              <a:spcAft>
                <a:spcPts val="0"/>
              </a:spcAft>
              <a:buSzPts val="1200"/>
              <a:buNone/>
              <a:defRPr b="1"/>
            </a:lvl7pPr>
            <a:lvl8pPr lvl="7">
              <a:spcBef>
                <a:spcPts val="0"/>
              </a:spcBef>
              <a:spcAft>
                <a:spcPts val="0"/>
              </a:spcAft>
              <a:buSzPts val="1000"/>
              <a:buNone/>
              <a:defRPr b="1"/>
            </a:lvl8pPr>
            <a:lvl9pPr lvl="8">
              <a:spcBef>
                <a:spcPts val="0"/>
              </a:spcBef>
              <a:spcAft>
                <a:spcPts val="0"/>
              </a:spcAft>
              <a:buSzPts val="800"/>
              <a:buNone/>
              <a:defRPr b="1"/>
            </a:lvl9pPr>
          </a:lstStyle>
          <a:p/>
        </p:txBody>
      </p:sp>
      <p:sp>
        <p:nvSpPr>
          <p:cNvPr id="416" name="Google Shape;416;p33"/>
          <p:cNvSpPr txBox="1"/>
          <p:nvPr>
            <p:ph idx="2" type="subTitle"/>
          </p:nvPr>
        </p:nvSpPr>
        <p:spPr>
          <a:xfrm>
            <a:off x="1530875" y="3162825"/>
            <a:ext cx="2349600" cy="93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b="1" sz="1800"/>
            </a:lvl1pPr>
            <a:lvl2pPr lvl="1">
              <a:spcBef>
                <a:spcPts val="0"/>
              </a:spcBef>
              <a:spcAft>
                <a:spcPts val="0"/>
              </a:spcAft>
              <a:buSzPts val="2200"/>
              <a:buNone/>
              <a:defRPr b="1"/>
            </a:lvl2pPr>
            <a:lvl3pPr lvl="2">
              <a:spcBef>
                <a:spcPts val="0"/>
              </a:spcBef>
              <a:spcAft>
                <a:spcPts val="0"/>
              </a:spcAft>
              <a:buSzPts val="2000"/>
              <a:buNone/>
              <a:defRPr b="1"/>
            </a:lvl3pPr>
            <a:lvl4pPr lvl="3">
              <a:spcBef>
                <a:spcPts val="0"/>
              </a:spcBef>
              <a:spcAft>
                <a:spcPts val="0"/>
              </a:spcAft>
              <a:buSzPts val="1800"/>
              <a:buNone/>
              <a:defRPr b="1"/>
            </a:lvl4pPr>
            <a:lvl5pPr lvl="4">
              <a:spcBef>
                <a:spcPts val="0"/>
              </a:spcBef>
              <a:spcAft>
                <a:spcPts val="0"/>
              </a:spcAft>
              <a:buSzPts val="1600"/>
              <a:buNone/>
              <a:defRPr b="1"/>
            </a:lvl5pPr>
            <a:lvl6pPr lvl="5">
              <a:spcBef>
                <a:spcPts val="0"/>
              </a:spcBef>
              <a:spcAft>
                <a:spcPts val="0"/>
              </a:spcAft>
              <a:buSzPts val="1400"/>
              <a:buNone/>
              <a:defRPr b="1"/>
            </a:lvl6pPr>
            <a:lvl7pPr lvl="6">
              <a:spcBef>
                <a:spcPts val="0"/>
              </a:spcBef>
              <a:spcAft>
                <a:spcPts val="0"/>
              </a:spcAft>
              <a:buSzPts val="1200"/>
              <a:buNone/>
              <a:defRPr b="1"/>
            </a:lvl7pPr>
            <a:lvl8pPr lvl="7">
              <a:spcBef>
                <a:spcPts val="0"/>
              </a:spcBef>
              <a:spcAft>
                <a:spcPts val="0"/>
              </a:spcAft>
              <a:buSzPts val="1000"/>
              <a:buNone/>
              <a:defRPr b="1"/>
            </a:lvl8pPr>
            <a:lvl9pPr lvl="8">
              <a:spcBef>
                <a:spcPts val="0"/>
              </a:spcBef>
              <a:spcAft>
                <a:spcPts val="0"/>
              </a:spcAft>
              <a:buSzPts val="800"/>
              <a:buNone/>
              <a:defRPr b="1"/>
            </a:lvl9pPr>
          </a:lstStyle>
          <a:p/>
        </p:txBody>
      </p:sp>
      <p:sp>
        <p:nvSpPr>
          <p:cNvPr id="417" name="Google Shape;417;p33"/>
          <p:cNvSpPr txBox="1"/>
          <p:nvPr>
            <p:ph idx="3" type="subTitle"/>
          </p:nvPr>
        </p:nvSpPr>
        <p:spPr>
          <a:xfrm>
            <a:off x="5013850" y="1570325"/>
            <a:ext cx="2349600" cy="93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b="1" sz="1800"/>
            </a:lvl1pPr>
            <a:lvl2pPr lvl="1">
              <a:spcBef>
                <a:spcPts val="0"/>
              </a:spcBef>
              <a:spcAft>
                <a:spcPts val="0"/>
              </a:spcAft>
              <a:buSzPts val="2200"/>
              <a:buNone/>
              <a:defRPr b="1"/>
            </a:lvl2pPr>
            <a:lvl3pPr lvl="2">
              <a:spcBef>
                <a:spcPts val="0"/>
              </a:spcBef>
              <a:spcAft>
                <a:spcPts val="0"/>
              </a:spcAft>
              <a:buSzPts val="2000"/>
              <a:buNone/>
              <a:defRPr b="1"/>
            </a:lvl3pPr>
            <a:lvl4pPr lvl="3">
              <a:spcBef>
                <a:spcPts val="0"/>
              </a:spcBef>
              <a:spcAft>
                <a:spcPts val="0"/>
              </a:spcAft>
              <a:buSzPts val="1800"/>
              <a:buNone/>
              <a:defRPr b="1"/>
            </a:lvl4pPr>
            <a:lvl5pPr lvl="4">
              <a:spcBef>
                <a:spcPts val="0"/>
              </a:spcBef>
              <a:spcAft>
                <a:spcPts val="0"/>
              </a:spcAft>
              <a:buSzPts val="1600"/>
              <a:buNone/>
              <a:defRPr b="1"/>
            </a:lvl5pPr>
            <a:lvl6pPr lvl="5">
              <a:spcBef>
                <a:spcPts val="0"/>
              </a:spcBef>
              <a:spcAft>
                <a:spcPts val="0"/>
              </a:spcAft>
              <a:buSzPts val="1400"/>
              <a:buNone/>
              <a:defRPr b="1"/>
            </a:lvl6pPr>
            <a:lvl7pPr lvl="6">
              <a:spcBef>
                <a:spcPts val="0"/>
              </a:spcBef>
              <a:spcAft>
                <a:spcPts val="0"/>
              </a:spcAft>
              <a:buSzPts val="1200"/>
              <a:buNone/>
              <a:defRPr b="1"/>
            </a:lvl7pPr>
            <a:lvl8pPr lvl="7">
              <a:spcBef>
                <a:spcPts val="0"/>
              </a:spcBef>
              <a:spcAft>
                <a:spcPts val="0"/>
              </a:spcAft>
              <a:buSzPts val="1000"/>
              <a:buNone/>
              <a:defRPr b="1"/>
            </a:lvl8pPr>
            <a:lvl9pPr lvl="8">
              <a:spcBef>
                <a:spcPts val="0"/>
              </a:spcBef>
              <a:spcAft>
                <a:spcPts val="0"/>
              </a:spcAft>
              <a:buSzPts val="800"/>
              <a:buNone/>
              <a:defRPr b="1"/>
            </a:lvl9pPr>
          </a:lstStyle>
          <a:p/>
        </p:txBody>
      </p:sp>
      <p:sp>
        <p:nvSpPr>
          <p:cNvPr id="418" name="Google Shape;418;p33"/>
          <p:cNvSpPr txBox="1"/>
          <p:nvPr>
            <p:ph idx="4" type="subTitle"/>
          </p:nvPr>
        </p:nvSpPr>
        <p:spPr>
          <a:xfrm>
            <a:off x="5013850" y="3173625"/>
            <a:ext cx="2349600" cy="93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b="1" sz="1800"/>
            </a:lvl1pPr>
            <a:lvl2pPr lvl="1">
              <a:spcBef>
                <a:spcPts val="0"/>
              </a:spcBef>
              <a:spcAft>
                <a:spcPts val="0"/>
              </a:spcAft>
              <a:buSzPts val="2200"/>
              <a:buNone/>
              <a:defRPr b="1"/>
            </a:lvl2pPr>
            <a:lvl3pPr lvl="2">
              <a:spcBef>
                <a:spcPts val="0"/>
              </a:spcBef>
              <a:spcAft>
                <a:spcPts val="0"/>
              </a:spcAft>
              <a:buSzPts val="2000"/>
              <a:buNone/>
              <a:defRPr b="1"/>
            </a:lvl3pPr>
            <a:lvl4pPr lvl="3">
              <a:spcBef>
                <a:spcPts val="0"/>
              </a:spcBef>
              <a:spcAft>
                <a:spcPts val="0"/>
              </a:spcAft>
              <a:buSzPts val="1800"/>
              <a:buNone/>
              <a:defRPr b="1"/>
            </a:lvl4pPr>
            <a:lvl5pPr lvl="4">
              <a:spcBef>
                <a:spcPts val="0"/>
              </a:spcBef>
              <a:spcAft>
                <a:spcPts val="0"/>
              </a:spcAft>
              <a:buSzPts val="1600"/>
              <a:buNone/>
              <a:defRPr b="1"/>
            </a:lvl5pPr>
            <a:lvl6pPr lvl="5">
              <a:spcBef>
                <a:spcPts val="0"/>
              </a:spcBef>
              <a:spcAft>
                <a:spcPts val="0"/>
              </a:spcAft>
              <a:buSzPts val="1400"/>
              <a:buNone/>
              <a:defRPr b="1"/>
            </a:lvl6pPr>
            <a:lvl7pPr lvl="6">
              <a:spcBef>
                <a:spcPts val="0"/>
              </a:spcBef>
              <a:spcAft>
                <a:spcPts val="0"/>
              </a:spcAft>
              <a:buSzPts val="1200"/>
              <a:buNone/>
              <a:defRPr b="1"/>
            </a:lvl7pPr>
            <a:lvl8pPr lvl="7">
              <a:spcBef>
                <a:spcPts val="0"/>
              </a:spcBef>
              <a:spcAft>
                <a:spcPts val="0"/>
              </a:spcAft>
              <a:buSzPts val="1000"/>
              <a:buNone/>
              <a:defRPr b="1"/>
            </a:lvl8pPr>
            <a:lvl9pPr lvl="8">
              <a:spcBef>
                <a:spcPts val="0"/>
              </a:spcBef>
              <a:spcAft>
                <a:spcPts val="0"/>
              </a:spcAft>
              <a:buSzPts val="800"/>
              <a:buNone/>
              <a:defRPr b="1"/>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Text with Images">
  <p:cSld name="CUSTOM_10">
    <p:bg>
      <p:bgPr>
        <a:solidFill>
          <a:schemeClr val="accent1"/>
        </a:solidFill>
      </p:bgPr>
    </p:bg>
    <p:spTree>
      <p:nvGrpSpPr>
        <p:cNvPr id="419" name="Shape 419"/>
        <p:cNvGrpSpPr/>
        <p:nvPr/>
      </p:nvGrpSpPr>
      <p:grpSpPr>
        <a:xfrm>
          <a:off x="0" y="0"/>
          <a:ext cx="0" cy="0"/>
          <a:chOff x="0" y="0"/>
          <a:chExt cx="0" cy="0"/>
        </a:xfrm>
      </p:grpSpPr>
      <p:sp>
        <p:nvSpPr>
          <p:cNvPr id="420" name="Google Shape;420;p34"/>
          <p:cNvSpPr/>
          <p:nvPr/>
        </p:nvSpPr>
        <p:spPr>
          <a:xfrm flipH="1">
            <a:off x="3779025" y="3578392"/>
            <a:ext cx="1615800" cy="1565100"/>
          </a:xfrm>
          <a:prstGeom prst="rtTriangle">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 name="Google Shape;421;p34"/>
          <p:cNvSpPr/>
          <p:nvPr/>
        </p:nvSpPr>
        <p:spPr>
          <a:xfrm flipH="1">
            <a:off x="3779025" y="2368520"/>
            <a:ext cx="1615800" cy="1565100"/>
          </a:xfrm>
          <a:prstGeom prst="rtTriangle">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 name="Google Shape;422;p34"/>
          <p:cNvSpPr/>
          <p:nvPr/>
        </p:nvSpPr>
        <p:spPr>
          <a:xfrm rot="10800000">
            <a:off x="4632825" y="0"/>
            <a:ext cx="4507200" cy="5143500"/>
          </a:xfrm>
          <a:prstGeom prst="round1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 name="Google Shape;423;p34"/>
          <p:cNvSpPr/>
          <p:nvPr/>
        </p:nvSpPr>
        <p:spPr>
          <a:xfrm flipH="1" rot="10800000">
            <a:off x="0" y="1184100"/>
            <a:ext cx="1615800" cy="1565100"/>
          </a:xfrm>
          <a:prstGeom prst="rtTriangle">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4" name="Google Shape;424;p34"/>
          <p:cNvSpPr/>
          <p:nvPr/>
        </p:nvSpPr>
        <p:spPr>
          <a:xfrm flipH="1" rot="10800000">
            <a:off x="0" y="-25771"/>
            <a:ext cx="1615800" cy="1565100"/>
          </a:xfrm>
          <a:prstGeom prst="rtTriangle">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34"/>
          <p:cNvSpPr txBox="1"/>
          <p:nvPr>
            <p:ph idx="1" type="body"/>
          </p:nvPr>
        </p:nvSpPr>
        <p:spPr>
          <a:xfrm>
            <a:off x="4923225" y="1528500"/>
            <a:ext cx="3926400" cy="32139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426" name="Google Shape;426;p34"/>
          <p:cNvSpPr txBox="1"/>
          <p:nvPr>
            <p:ph type="ctrTitle"/>
          </p:nvPr>
        </p:nvSpPr>
        <p:spPr>
          <a:xfrm>
            <a:off x="4923225" y="457675"/>
            <a:ext cx="3926400" cy="1081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b="1">
                <a:solidFill>
                  <a:schemeClr val="lt1"/>
                </a:solidFill>
              </a:defRPr>
            </a:lvl1pPr>
            <a:lvl2pPr lvl="1">
              <a:spcBef>
                <a:spcPts val="0"/>
              </a:spcBef>
              <a:spcAft>
                <a:spcPts val="0"/>
              </a:spcAft>
              <a:buClr>
                <a:schemeClr val="lt1"/>
              </a:buClr>
              <a:buSzPts val="3200"/>
              <a:buNone/>
              <a:defRPr b="1" sz="3200">
                <a:solidFill>
                  <a:schemeClr val="lt1"/>
                </a:solidFill>
              </a:defRPr>
            </a:lvl2pPr>
            <a:lvl3pPr lvl="2">
              <a:spcBef>
                <a:spcPts val="0"/>
              </a:spcBef>
              <a:spcAft>
                <a:spcPts val="0"/>
              </a:spcAft>
              <a:buClr>
                <a:schemeClr val="lt1"/>
              </a:buClr>
              <a:buSzPts val="3200"/>
              <a:buNone/>
              <a:defRPr b="1" sz="3200">
                <a:solidFill>
                  <a:schemeClr val="lt1"/>
                </a:solidFill>
              </a:defRPr>
            </a:lvl3pPr>
            <a:lvl4pPr lvl="3">
              <a:spcBef>
                <a:spcPts val="0"/>
              </a:spcBef>
              <a:spcAft>
                <a:spcPts val="0"/>
              </a:spcAft>
              <a:buClr>
                <a:schemeClr val="lt1"/>
              </a:buClr>
              <a:buSzPts val="3200"/>
              <a:buNone/>
              <a:defRPr b="1" sz="3200">
                <a:solidFill>
                  <a:schemeClr val="lt1"/>
                </a:solidFill>
              </a:defRPr>
            </a:lvl4pPr>
            <a:lvl5pPr lvl="4">
              <a:spcBef>
                <a:spcPts val="0"/>
              </a:spcBef>
              <a:spcAft>
                <a:spcPts val="0"/>
              </a:spcAft>
              <a:buClr>
                <a:schemeClr val="lt1"/>
              </a:buClr>
              <a:buSzPts val="3200"/>
              <a:buNone/>
              <a:defRPr b="1" sz="3200">
                <a:solidFill>
                  <a:schemeClr val="lt1"/>
                </a:solidFill>
              </a:defRPr>
            </a:lvl5pPr>
            <a:lvl6pPr lvl="5">
              <a:spcBef>
                <a:spcPts val="0"/>
              </a:spcBef>
              <a:spcAft>
                <a:spcPts val="0"/>
              </a:spcAft>
              <a:buClr>
                <a:schemeClr val="lt1"/>
              </a:buClr>
              <a:buSzPts val="3200"/>
              <a:buNone/>
              <a:defRPr b="1" sz="3200">
                <a:solidFill>
                  <a:schemeClr val="lt1"/>
                </a:solidFill>
              </a:defRPr>
            </a:lvl6pPr>
            <a:lvl7pPr lvl="6">
              <a:spcBef>
                <a:spcPts val="0"/>
              </a:spcBef>
              <a:spcAft>
                <a:spcPts val="0"/>
              </a:spcAft>
              <a:buClr>
                <a:schemeClr val="lt1"/>
              </a:buClr>
              <a:buSzPts val="3200"/>
              <a:buNone/>
              <a:defRPr b="1" sz="3200">
                <a:solidFill>
                  <a:schemeClr val="lt1"/>
                </a:solidFill>
              </a:defRPr>
            </a:lvl7pPr>
            <a:lvl8pPr lvl="7">
              <a:spcBef>
                <a:spcPts val="0"/>
              </a:spcBef>
              <a:spcAft>
                <a:spcPts val="0"/>
              </a:spcAft>
              <a:buClr>
                <a:schemeClr val="lt1"/>
              </a:buClr>
              <a:buSzPts val="3200"/>
              <a:buNone/>
              <a:defRPr b="1" sz="3200">
                <a:solidFill>
                  <a:schemeClr val="lt1"/>
                </a:solidFill>
              </a:defRPr>
            </a:lvl8pPr>
            <a:lvl9pPr lvl="8">
              <a:spcBef>
                <a:spcPts val="0"/>
              </a:spcBef>
              <a:spcAft>
                <a:spcPts val="0"/>
              </a:spcAft>
              <a:buClr>
                <a:schemeClr val="lt1"/>
              </a:buClr>
              <a:buSzPts val="3200"/>
              <a:buNone/>
              <a:defRPr b="1" sz="3200">
                <a:solidFill>
                  <a:schemeClr val="lt1"/>
                </a:solidFill>
              </a:defRPr>
            </a:lvl9pPr>
          </a:lstStyle>
          <a:p/>
        </p:txBody>
      </p:sp>
      <p:sp>
        <p:nvSpPr>
          <p:cNvPr id="427" name="Google Shape;427;p34"/>
          <p:cNvSpPr/>
          <p:nvPr>
            <p:ph idx="2" type="pic"/>
          </p:nvPr>
        </p:nvSpPr>
        <p:spPr>
          <a:xfrm>
            <a:off x="1166200" y="449125"/>
            <a:ext cx="2431200" cy="1377300"/>
          </a:xfrm>
          <a:prstGeom prst="rect">
            <a:avLst/>
          </a:prstGeom>
          <a:noFill/>
          <a:ln cap="flat" cmpd="sng" w="38100">
            <a:solidFill>
              <a:schemeClr val="lt1"/>
            </a:solidFill>
            <a:prstDash val="solid"/>
            <a:round/>
            <a:headEnd len="sm" w="sm" type="none"/>
            <a:tailEnd len="sm" w="sm" type="none"/>
          </a:ln>
        </p:spPr>
      </p:sp>
      <p:sp>
        <p:nvSpPr>
          <p:cNvPr id="428" name="Google Shape;428;p34"/>
          <p:cNvSpPr/>
          <p:nvPr>
            <p:ph idx="3" type="pic"/>
          </p:nvPr>
        </p:nvSpPr>
        <p:spPr>
          <a:xfrm>
            <a:off x="271900" y="2203600"/>
            <a:ext cx="2057400" cy="1499400"/>
          </a:xfrm>
          <a:prstGeom prst="rect">
            <a:avLst/>
          </a:prstGeom>
          <a:noFill/>
          <a:ln cap="flat" cmpd="sng" w="38100">
            <a:solidFill>
              <a:schemeClr val="lt1"/>
            </a:solidFill>
            <a:prstDash val="solid"/>
            <a:round/>
            <a:headEnd len="sm" w="sm" type="none"/>
            <a:tailEnd len="sm" w="sm" type="none"/>
          </a:ln>
        </p:spPr>
      </p:sp>
      <p:sp>
        <p:nvSpPr>
          <p:cNvPr id="429" name="Google Shape;429;p34"/>
          <p:cNvSpPr/>
          <p:nvPr>
            <p:ph idx="4" type="pic"/>
          </p:nvPr>
        </p:nvSpPr>
        <p:spPr>
          <a:xfrm>
            <a:off x="2597578" y="2203600"/>
            <a:ext cx="1615800" cy="2190600"/>
          </a:xfrm>
          <a:prstGeom prst="rect">
            <a:avLst/>
          </a:prstGeom>
          <a:noFill/>
          <a:ln cap="flat" cmpd="sng" w="38100">
            <a:solidFill>
              <a:schemeClr val="lt1"/>
            </a:solidFill>
            <a:prstDash val="solid"/>
            <a:round/>
            <a:headEnd len="sm" w="sm" type="none"/>
            <a:tailEnd len="sm" w="sm" type="none"/>
          </a:ln>
        </p:spPr>
      </p:sp>
      <p:sp>
        <p:nvSpPr>
          <p:cNvPr id="430" name="Google Shape;430;p3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pic>
        <p:nvPicPr>
          <p:cNvPr id="431" name="Google Shape;431;p34"/>
          <p:cNvPicPr preferRelativeResize="0"/>
          <p:nvPr/>
        </p:nvPicPr>
        <p:blipFill>
          <a:blip r:embed="rId2">
            <a:alphaModFix/>
          </a:blip>
          <a:stretch>
            <a:fillRect/>
          </a:stretch>
        </p:blipFill>
        <p:spPr>
          <a:xfrm>
            <a:off x="4103025" y="3740125"/>
            <a:ext cx="1531827" cy="1531827"/>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Timeline">
  <p:cSld name="CUSTOM_11_1">
    <p:bg>
      <p:bgPr>
        <a:solidFill>
          <a:schemeClr val="lt1"/>
        </a:solidFill>
      </p:bgPr>
    </p:bg>
    <p:spTree>
      <p:nvGrpSpPr>
        <p:cNvPr id="432" name="Shape 432"/>
        <p:cNvGrpSpPr/>
        <p:nvPr/>
      </p:nvGrpSpPr>
      <p:grpSpPr>
        <a:xfrm>
          <a:off x="0" y="0"/>
          <a:ext cx="0" cy="0"/>
          <a:chOff x="0" y="0"/>
          <a:chExt cx="0" cy="0"/>
        </a:xfrm>
      </p:grpSpPr>
      <p:sp>
        <p:nvSpPr>
          <p:cNvPr id="433" name="Google Shape;433;p35"/>
          <p:cNvSpPr txBox="1"/>
          <p:nvPr>
            <p:ph idx="1" type="body"/>
          </p:nvPr>
        </p:nvSpPr>
        <p:spPr>
          <a:xfrm>
            <a:off x="7396500" y="1805825"/>
            <a:ext cx="1411500" cy="1022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6"/>
              </a:buClr>
              <a:buSzPts val="2200"/>
              <a:buChar char="●"/>
              <a:defRPr b="1" sz="2200">
                <a:solidFill>
                  <a:schemeClr val="accent6"/>
                </a:solidFill>
              </a:defRPr>
            </a:lvl1pPr>
            <a:lvl2pPr indent="-368300" lvl="1" marL="914400" algn="ctr">
              <a:spcBef>
                <a:spcPts val="0"/>
              </a:spcBef>
              <a:spcAft>
                <a:spcPts val="0"/>
              </a:spcAft>
              <a:buClr>
                <a:schemeClr val="accent6"/>
              </a:buClr>
              <a:buSzPts val="2200"/>
              <a:buChar char="○"/>
              <a:defRPr b="1" sz="2200">
                <a:solidFill>
                  <a:schemeClr val="accent6"/>
                </a:solidFill>
              </a:defRPr>
            </a:lvl2pPr>
            <a:lvl3pPr indent="-368300" lvl="2" marL="1371600" algn="ctr">
              <a:spcBef>
                <a:spcPts val="0"/>
              </a:spcBef>
              <a:spcAft>
                <a:spcPts val="0"/>
              </a:spcAft>
              <a:buClr>
                <a:schemeClr val="accent6"/>
              </a:buClr>
              <a:buSzPts val="2200"/>
              <a:buChar char="■"/>
              <a:defRPr b="1" sz="2200">
                <a:solidFill>
                  <a:schemeClr val="accent6"/>
                </a:solidFill>
              </a:defRPr>
            </a:lvl3pPr>
            <a:lvl4pPr indent="-368300" lvl="3" marL="1828800" algn="ctr">
              <a:spcBef>
                <a:spcPts val="0"/>
              </a:spcBef>
              <a:spcAft>
                <a:spcPts val="0"/>
              </a:spcAft>
              <a:buClr>
                <a:schemeClr val="accent6"/>
              </a:buClr>
              <a:buSzPts val="2200"/>
              <a:buChar char="●"/>
              <a:defRPr b="1" sz="2200">
                <a:solidFill>
                  <a:schemeClr val="accent6"/>
                </a:solidFill>
              </a:defRPr>
            </a:lvl4pPr>
            <a:lvl5pPr indent="-368300" lvl="4" marL="2286000" algn="ctr">
              <a:spcBef>
                <a:spcPts val="0"/>
              </a:spcBef>
              <a:spcAft>
                <a:spcPts val="0"/>
              </a:spcAft>
              <a:buClr>
                <a:schemeClr val="accent6"/>
              </a:buClr>
              <a:buSzPts val="2200"/>
              <a:buChar char="○"/>
              <a:defRPr b="1" sz="2200">
                <a:solidFill>
                  <a:schemeClr val="accent6"/>
                </a:solidFill>
              </a:defRPr>
            </a:lvl5pPr>
            <a:lvl6pPr indent="-368300" lvl="5" marL="2743200" algn="ctr">
              <a:spcBef>
                <a:spcPts val="0"/>
              </a:spcBef>
              <a:spcAft>
                <a:spcPts val="0"/>
              </a:spcAft>
              <a:buClr>
                <a:schemeClr val="accent6"/>
              </a:buClr>
              <a:buSzPts val="2200"/>
              <a:buChar char="■"/>
              <a:defRPr b="1" sz="2200">
                <a:solidFill>
                  <a:schemeClr val="accent6"/>
                </a:solidFill>
              </a:defRPr>
            </a:lvl6pPr>
            <a:lvl7pPr indent="-368300" lvl="6" marL="3200400" algn="ctr">
              <a:spcBef>
                <a:spcPts val="0"/>
              </a:spcBef>
              <a:spcAft>
                <a:spcPts val="0"/>
              </a:spcAft>
              <a:buClr>
                <a:schemeClr val="accent6"/>
              </a:buClr>
              <a:buSzPts val="2200"/>
              <a:buChar char="●"/>
              <a:defRPr b="1" sz="2200">
                <a:solidFill>
                  <a:schemeClr val="accent6"/>
                </a:solidFill>
              </a:defRPr>
            </a:lvl7pPr>
            <a:lvl8pPr indent="-368300" lvl="7" marL="3657600" algn="ctr">
              <a:spcBef>
                <a:spcPts val="0"/>
              </a:spcBef>
              <a:spcAft>
                <a:spcPts val="0"/>
              </a:spcAft>
              <a:buClr>
                <a:schemeClr val="accent6"/>
              </a:buClr>
              <a:buSzPts val="2200"/>
              <a:buChar char="○"/>
              <a:defRPr b="1" sz="2200">
                <a:solidFill>
                  <a:schemeClr val="accent6"/>
                </a:solidFill>
              </a:defRPr>
            </a:lvl8pPr>
            <a:lvl9pPr indent="-368300" lvl="8" marL="4114800" algn="ctr">
              <a:spcBef>
                <a:spcPts val="0"/>
              </a:spcBef>
              <a:spcAft>
                <a:spcPts val="0"/>
              </a:spcAft>
              <a:buClr>
                <a:schemeClr val="accent6"/>
              </a:buClr>
              <a:buSzPts val="2200"/>
              <a:buChar char="■"/>
              <a:defRPr b="1" sz="2200">
                <a:solidFill>
                  <a:schemeClr val="accent6"/>
                </a:solidFill>
              </a:defRPr>
            </a:lvl9pPr>
          </a:lstStyle>
          <a:p/>
        </p:txBody>
      </p:sp>
      <p:sp>
        <p:nvSpPr>
          <p:cNvPr id="434" name="Google Shape;434;p35"/>
          <p:cNvSpPr txBox="1"/>
          <p:nvPr>
            <p:ph type="ctrTitle"/>
          </p:nvPr>
        </p:nvSpPr>
        <p:spPr>
          <a:xfrm>
            <a:off x="165350" y="235203"/>
            <a:ext cx="8813400" cy="6873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6"/>
              </a:buClr>
              <a:buSzPts val="3600"/>
              <a:buNone/>
              <a:defRPr b="1">
                <a:solidFill>
                  <a:schemeClr val="accent6"/>
                </a:solidFill>
              </a:defRPr>
            </a:lvl1pPr>
            <a:lvl2pPr lvl="1" algn="ctr">
              <a:spcBef>
                <a:spcPts val="0"/>
              </a:spcBef>
              <a:spcAft>
                <a:spcPts val="0"/>
              </a:spcAft>
              <a:buClr>
                <a:schemeClr val="accent6"/>
              </a:buClr>
              <a:buSzPts val="3200"/>
              <a:buNone/>
              <a:defRPr b="1" sz="3200">
                <a:solidFill>
                  <a:schemeClr val="accent6"/>
                </a:solidFill>
              </a:defRPr>
            </a:lvl2pPr>
            <a:lvl3pPr lvl="2" algn="ctr">
              <a:spcBef>
                <a:spcPts val="0"/>
              </a:spcBef>
              <a:spcAft>
                <a:spcPts val="0"/>
              </a:spcAft>
              <a:buClr>
                <a:schemeClr val="accent6"/>
              </a:buClr>
              <a:buSzPts val="3200"/>
              <a:buNone/>
              <a:defRPr b="1" sz="3200">
                <a:solidFill>
                  <a:schemeClr val="accent6"/>
                </a:solidFill>
              </a:defRPr>
            </a:lvl3pPr>
            <a:lvl4pPr lvl="3" algn="ctr">
              <a:spcBef>
                <a:spcPts val="0"/>
              </a:spcBef>
              <a:spcAft>
                <a:spcPts val="0"/>
              </a:spcAft>
              <a:buClr>
                <a:schemeClr val="accent6"/>
              </a:buClr>
              <a:buSzPts val="3200"/>
              <a:buNone/>
              <a:defRPr b="1" sz="3200">
                <a:solidFill>
                  <a:schemeClr val="accent6"/>
                </a:solidFill>
              </a:defRPr>
            </a:lvl4pPr>
            <a:lvl5pPr lvl="4" algn="ctr">
              <a:spcBef>
                <a:spcPts val="0"/>
              </a:spcBef>
              <a:spcAft>
                <a:spcPts val="0"/>
              </a:spcAft>
              <a:buClr>
                <a:schemeClr val="accent6"/>
              </a:buClr>
              <a:buSzPts val="3200"/>
              <a:buNone/>
              <a:defRPr b="1" sz="3200">
                <a:solidFill>
                  <a:schemeClr val="accent6"/>
                </a:solidFill>
              </a:defRPr>
            </a:lvl5pPr>
            <a:lvl6pPr lvl="5" algn="ctr">
              <a:spcBef>
                <a:spcPts val="0"/>
              </a:spcBef>
              <a:spcAft>
                <a:spcPts val="0"/>
              </a:spcAft>
              <a:buClr>
                <a:schemeClr val="accent6"/>
              </a:buClr>
              <a:buSzPts val="3200"/>
              <a:buNone/>
              <a:defRPr b="1" sz="3200">
                <a:solidFill>
                  <a:schemeClr val="accent6"/>
                </a:solidFill>
              </a:defRPr>
            </a:lvl6pPr>
            <a:lvl7pPr lvl="6" algn="ctr">
              <a:spcBef>
                <a:spcPts val="0"/>
              </a:spcBef>
              <a:spcAft>
                <a:spcPts val="0"/>
              </a:spcAft>
              <a:buClr>
                <a:schemeClr val="accent6"/>
              </a:buClr>
              <a:buSzPts val="3200"/>
              <a:buNone/>
              <a:defRPr b="1" sz="3200">
                <a:solidFill>
                  <a:schemeClr val="accent6"/>
                </a:solidFill>
              </a:defRPr>
            </a:lvl7pPr>
            <a:lvl8pPr lvl="7" algn="ctr">
              <a:spcBef>
                <a:spcPts val="0"/>
              </a:spcBef>
              <a:spcAft>
                <a:spcPts val="0"/>
              </a:spcAft>
              <a:buClr>
                <a:schemeClr val="accent6"/>
              </a:buClr>
              <a:buSzPts val="3200"/>
              <a:buNone/>
              <a:defRPr b="1" sz="3200">
                <a:solidFill>
                  <a:schemeClr val="accent6"/>
                </a:solidFill>
              </a:defRPr>
            </a:lvl8pPr>
            <a:lvl9pPr lvl="8" algn="ctr">
              <a:spcBef>
                <a:spcPts val="0"/>
              </a:spcBef>
              <a:spcAft>
                <a:spcPts val="0"/>
              </a:spcAft>
              <a:buClr>
                <a:schemeClr val="accent6"/>
              </a:buClr>
              <a:buSzPts val="3200"/>
              <a:buNone/>
              <a:defRPr b="1" sz="3200">
                <a:solidFill>
                  <a:schemeClr val="accent6"/>
                </a:solidFill>
              </a:defRPr>
            </a:lvl9pPr>
          </a:lstStyle>
          <a:p/>
        </p:txBody>
      </p:sp>
      <p:cxnSp>
        <p:nvCxnSpPr>
          <p:cNvPr id="435" name="Google Shape;435;p35"/>
          <p:cNvCxnSpPr/>
          <p:nvPr/>
        </p:nvCxnSpPr>
        <p:spPr>
          <a:xfrm>
            <a:off x="2740266" y="3632400"/>
            <a:ext cx="0" cy="1511100"/>
          </a:xfrm>
          <a:prstGeom prst="straightConnector1">
            <a:avLst/>
          </a:prstGeom>
          <a:noFill/>
          <a:ln cap="flat" cmpd="sng" w="76200">
            <a:solidFill>
              <a:srgbClr val="8AA6DF"/>
            </a:solidFill>
            <a:prstDash val="solid"/>
            <a:round/>
            <a:headEnd len="med" w="med" type="none"/>
            <a:tailEnd len="med" w="med" type="none"/>
          </a:ln>
        </p:spPr>
      </p:cxnSp>
      <p:cxnSp>
        <p:nvCxnSpPr>
          <p:cNvPr id="436" name="Google Shape;436;p35"/>
          <p:cNvCxnSpPr/>
          <p:nvPr/>
        </p:nvCxnSpPr>
        <p:spPr>
          <a:xfrm>
            <a:off x="4527594" y="3632400"/>
            <a:ext cx="0" cy="1511100"/>
          </a:xfrm>
          <a:prstGeom prst="straightConnector1">
            <a:avLst/>
          </a:prstGeom>
          <a:noFill/>
          <a:ln cap="flat" cmpd="sng" w="76200">
            <a:solidFill>
              <a:srgbClr val="8AA6DF"/>
            </a:solidFill>
            <a:prstDash val="solid"/>
            <a:round/>
            <a:headEnd len="med" w="med" type="none"/>
            <a:tailEnd len="med" w="med" type="none"/>
          </a:ln>
        </p:spPr>
      </p:cxnSp>
      <p:cxnSp>
        <p:nvCxnSpPr>
          <p:cNvPr id="437" name="Google Shape;437;p35"/>
          <p:cNvCxnSpPr/>
          <p:nvPr/>
        </p:nvCxnSpPr>
        <p:spPr>
          <a:xfrm>
            <a:off x="6314922" y="3632400"/>
            <a:ext cx="0" cy="1511100"/>
          </a:xfrm>
          <a:prstGeom prst="straightConnector1">
            <a:avLst/>
          </a:prstGeom>
          <a:noFill/>
          <a:ln cap="flat" cmpd="sng" w="76200">
            <a:solidFill>
              <a:srgbClr val="8AA6DF"/>
            </a:solidFill>
            <a:prstDash val="solid"/>
            <a:round/>
            <a:headEnd len="med" w="med" type="none"/>
            <a:tailEnd len="med" w="med" type="none"/>
          </a:ln>
        </p:spPr>
      </p:cxnSp>
      <p:cxnSp>
        <p:nvCxnSpPr>
          <p:cNvPr id="438" name="Google Shape;438;p35"/>
          <p:cNvCxnSpPr/>
          <p:nvPr/>
        </p:nvCxnSpPr>
        <p:spPr>
          <a:xfrm>
            <a:off x="952938" y="3632375"/>
            <a:ext cx="0" cy="1511100"/>
          </a:xfrm>
          <a:prstGeom prst="straightConnector1">
            <a:avLst/>
          </a:prstGeom>
          <a:noFill/>
          <a:ln cap="flat" cmpd="sng" w="76200">
            <a:solidFill>
              <a:srgbClr val="8AA6DF"/>
            </a:solidFill>
            <a:prstDash val="solid"/>
            <a:round/>
            <a:headEnd len="med" w="med" type="none"/>
            <a:tailEnd len="med" w="med" type="none"/>
          </a:ln>
        </p:spPr>
      </p:cxnSp>
      <p:cxnSp>
        <p:nvCxnSpPr>
          <p:cNvPr id="439" name="Google Shape;439;p35"/>
          <p:cNvCxnSpPr/>
          <p:nvPr/>
        </p:nvCxnSpPr>
        <p:spPr>
          <a:xfrm>
            <a:off x="8102250" y="3632400"/>
            <a:ext cx="0" cy="1511100"/>
          </a:xfrm>
          <a:prstGeom prst="straightConnector1">
            <a:avLst/>
          </a:prstGeom>
          <a:noFill/>
          <a:ln cap="flat" cmpd="sng" w="76200">
            <a:solidFill>
              <a:srgbClr val="8AA6DF"/>
            </a:solidFill>
            <a:prstDash val="solid"/>
            <a:round/>
            <a:headEnd len="med" w="med" type="none"/>
            <a:tailEnd len="med" w="med" type="none"/>
          </a:ln>
        </p:spPr>
      </p:cxnSp>
      <p:sp>
        <p:nvSpPr>
          <p:cNvPr id="440" name="Google Shape;440;p35"/>
          <p:cNvSpPr/>
          <p:nvPr/>
        </p:nvSpPr>
        <p:spPr>
          <a:xfrm>
            <a:off x="552400"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41" name="Google Shape;441;p35"/>
          <p:cNvSpPr/>
          <p:nvPr/>
        </p:nvSpPr>
        <p:spPr>
          <a:xfrm>
            <a:off x="2336825"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42" name="Google Shape;442;p35"/>
          <p:cNvSpPr/>
          <p:nvPr/>
        </p:nvSpPr>
        <p:spPr>
          <a:xfrm>
            <a:off x="7690100"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43" name="Google Shape;443;p35"/>
          <p:cNvSpPr/>
          <p:nvPr/>
        </p:nvSpPr>
        <p:spPr>
          <a:xfrm>
            <a:off x="4121250"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44" name="Google Shape;444;p35"/>
          <p:cNvSpPr/>
          <p:nvPr/>
        </p:nvSpPr>
        <p:spPr>
          <a:xfrm>
            <a:off x="5905675"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45" name="Google Shape;445;p35"/>
          <p:cNvSpPr txBox="1"/>
          <p:nvPr>
            <p:ph idx="2" type="body"/>
          </p:nvPr>
        </p:nvSpPr>
        <p:spPr>
          <a:xfrm>
            <a:off x="247200" y="1805825"/>
            <a:ext cx="1411500" cy="1022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6"/>
              </a:buClr>
              <a:buSzPts val="2200"/>
              <a:buChar char="●"/>
              <a:defRPr b="1" sz="2200">
                <a:solidFill>
                  <a:schemeClr val="accent6"/>
                </a:solidFill>
              </a:defRPr>
            </a:lvl1pPr>
            <a:lvl2pPr indent="-342900" lvl="1" marL="914400" algn="ctr">
              <a:spcBef>
                <a:spcPts val="0"/>
              </a:spcBef>
              <a:spcAft>
                <a:spcPts val="0"/>
              </a:spcAft>
              <a:buClr>
                <a:schemeClr val="accent6"/>
              </a:buClr>
              <a:buSzPts val="1800"/>
              <a:buChar char="○"/>
              <a:defRPr b="1" sz="1800">
                <a:solidFill>
                  <a:schemeClr val="accent6"/>
                </a:solidFill>
              </a:defRPr>
            </a:lvl2pPr>
            <a:lvl3pPr indent="-342900" lvl="2" marL="1371600" algn="ctr">
              <a:spcBef>
                <a:spcPts val="0"/>
              </a:spcBef>
              <a:spcAft>
                <a:spcPts val="0"/>
              </a:spcAft>
              <a:buClr>
                <a:schemeClr val="accent6"/>
              </a:buClr>
              <a:buSzPts val="1800"/>
              <a:buChar char="■"/>
              <a:defRPr b="1" sz="1800">
                <a:solidFill>
                  <a:schemeClr val="accent6"/>
                </a:solidFill>
              </a:defRPr>
            </a:lvl3pPr>
            <a:lvl4pPr indent="-342900" lvl="3" marL="1828800" algn="ctr">
              <a:spcBef>
                <a:spcPts val="0"/>
              </a:spcBef>
              <a:spcAft>
                <a:spcPts val="0"/>
              </a:spcAft>
              <a:buClr>
                <a:schemeClr val="accent6"/>
              </a:buClr>
              <a:buSzPts val="1800"/>
              <a:buChar char="●"/>
              <a:defRPr b="1" sz="1800">
                <a:solidFill>
                  <a:schemeClr val="accent6"/>
                </a:solidFill>
              </a:defRPr>
            </a:lvl4pPr>
            <a:lvl5pPr indent="-342900" lvl="4" marL="2286000" algn="ctr">
              <a:spcBef>
                <a:spcPts val="0"/>
              </a:spcBef>
              <a:spcAft>
                <a:spcPts val="0"/>
              </a:spcAft>
              <a:buClr>
                <a:schemeClr val="accent6"/>
              </a:buClr>
              <a:buSzPts val="1800"/>
              <a:buChar char="○"/>
              <a:defRPr b="1" sz="1800">
                <a:solidFill>
                  <a:schemeClr val="accent6"/>
                </a:solidFill>
              </a:defRPr>
            </a:lvl5pPr>
            <a:lvl6pPr indent="-342900" lvl="5" marL="2743200" algn="ctr">
              <a:spcBef>
                <a:spcPts val="0"/>
              </a:spcBef>
              <a:spcAft>
                <a:spcPts val="0"/>
              </a:spcAft>
              <a:buClr>
                <a:schemeClr val="accent6"/>
              </a:buClr>
              <a:buSzPts val="1800"/>
              <a:buChar char="■"/>
              <a:defRPr b="1" sz="1800">
                <a:solidFill>
                  <a:schemeClr val="accent6"/>
                </a:solidFill>
              </a:defRPr>
            </a:lvl6pPr>
            <a:lvl7pPr indent="-342900" lvl="6" marL="3200400" algn="ctr">
              <a:spcBef>
                <a:spcPts val="0"/>
              </a:spcBef>
              <a:spcAft>
                <a:spcPts val="0"/>
              </a:spcAft>
              <a:buClr>
                <a:schemeClr val="accent6"/>
              </a:buClr>
              <a:buSzPts val="1800"/>
              <a:buChar char="●"/>
              <a:defRPr b="1" sz="1800">
                <a:solidFill>
                  <a:schemeClr val="accent6"/>
                </a:solidFill>
              </a:defRPr>
            </a:lvl7pPr>
            <a:lvl8pPr indent="-342900" lvl="7" marL="3657600" algn="ctr">
              <a:spcBef>
                <a:spcPts val="0"/>
              </a:spcBef>
              <a:spcAft>
                <a:spcPts val="0"/>
              </a:spcAft>
              <a:buClr>
                <a:schemeClr val="accent6"/>
              </a:buClr>
              <a:buSzPts val="1800"/>
              <a:buChar char="○"/>
              <a:defRPr b="1" sz="1800">
                <a:solidFill>
                  <a:schemeClr val="accent6"/>
                </a:solidFill>
              </a:defRPr>
            </a:lvl8pPr>
            <a:lvl9pPr indent="-342900" lvl="8" marL="4114800" algn="ctr">
              <a:spcBef>
                <a:spcPts val="0"/>
              </a:spcBef>
              <a:spcAft>
                <a:spcPts val="0"/>
              </a:spcAft>
              <a:buClr>
                <a:schemeClr val="accent6"/>
              </a:buClr>
              <a:buSzPts val="1800"/>
              <a:buChar char="■"/>
              <a:defRPr b="1" sz="1800">
                <a:solidFill>
                  <a:schemeClr val="accent6"/>
                </a:solidFill>
              </a:defRPr>
            </a:lvl9pPr>
          </a:lstStyle>
          <a:p/>
        </p:txBody>
      </p:sp>
      <p:sp>
        <p:nvSpPr>
          <p:cNvPr id="446" name="Google Shape;446;p35"/>
          <p:cNvSpPr txBox="1"/>
          <p:nvPr>
            <p:ph idx="3" type="body"/>
          </p:nvPr>
        </p:nvSpPr>
        <p:spPr>
          <a:xfrm>
            <a:off x="5609175" y="1805825"/>
            <a:ext cx="1411500" cy="1022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6"/>
              </a:buClr>
              <a:buSzPts val="2200"/>
              <a:buChar char="●"/>
              <a:defRPr b="1" sz="2200">
                <a:solidFill>
                  <a:schemeClr val="accent6"/>
                </a:solidFill>
              </a:defRPr>
            </a:lvl1pPr>
            <a:lvl2pPr indent="-368300" lvl="1" marL="914400" algn="ctr">
              <a:spcBef>
                <a:spcPts val="0"/>
              </a:spcBef>
              <a:spcAft>
                <a:spcPts val="0"/>
              </a:spcAft>
              <a:buClr>
                <a:schemeClr val="accent6"/>
              </a:buClr>
              <a:buSzPts val="2200"/>
              <a:buChar char="○"/>
              <a:defRPr b="1" sz="2200">
                <a:solidFill>
                  <a:schemeClr val="accent6"/>
                </a:solidFill>
              </a:defRPr>
            </a:lvl2pPr>
            <a:lvl3pPr indent="-368300" lvl="2" marL="1371600" algn="ctr">
              <a:spcBef>
                <a:spcPts val="0"/>
              </a:spcBef>
              <a:spcAft>
                <a:spcPts val="0"/>
              </a:spcAft>
              <a:buClr>
                <a:schemeClr val="accent6"/>
              </a:buClr>
              <a:buSzPts val="2200"/>
              <a:buChar char="■"/>
              <a:defRPr b="1" sz="2200">
                <a:solidFill>
                  <a:schemeClr val="accent6"/>
                </a:solidFill>
              </a:defRPr>
            </a:lvl3pPr>
            <a:lvl4pPr indent="-368300" lvl="3" marL="1828800" algn="ctr">
              <a:spcBef>
                <a:spcPts val="0"/>
              </a:spcBef>
              <a:spcAft>
                <a:spcPts val="0"/>
              </a:spcAft>
              <a:buClr>
                <a:schemeClr val="accent6"/>
              </a:buClr>
              <a:buSzPts val="2200"/>
              <a:buChar char="●"/>
              <a:defRPr b="1" sz="2200">
                <a:solidFill>
                  <a:schemeClr val="accent6"/>
                </a:solidFill>
              </a:defRPr>
            </a:lvl4pPr>
            <a:lvl5pPr indent="-368300" lvl="4" marL="2286000" algn="ctr">
              <a:spcBef>
                <a:spcPts val="0"/>
              </a:spcBef>
              <a:spcAft>
                <a:spcPts val="0"/>
              </a:spcAft>
              <a:buClr>
                <a:schemeClr val="accent6"/>
              </a:buClr>
              <a:buSzPts val="2200"/>
              <a:buChar char="○"/>
              <a:defRPr b="1" sz="2200">
                <a:solidFill>
                  <a:schemeClr val="accent6"/>
                </a:solidFill>
              </a:defRPr>
            </a:lvl5pPr>
            <a:lvl6pPr indent="-368300" lvl="5" marL="2743200" algn="ctr">
              <a:spcBef>
                <a:spcPts val="0"/>
              </a:spcBef>
              <a:spcAft>
                <a:spcPts val="0"/>
              </a:spcAft>
              <a:buClr>
                <a:schemeClr val="accent6"/>
              </a:buClr>
              <a:buSzPts val="2200"/>
              <a:buChar char="■"/>
              <a:defRPr b="1" sz="2200">
                <a:solidFill>
                  <a:schemeClr val="accent6"/>
                </a:solidFill>
              </a:defRPr>
            </a:lvl6pPr>
            <a:lvl7pPr indent="-368300" lvl="6" marL="3200400" algn="ctr">
              <a:spcBef>
                <a:spcPts val="0"/>
              </a:spcBef>
              <a:spcAft>
                <a:spcPts val="0"/>
              </a:spcAft>
              <a:buClr>
                <a:schemeClr val="accent6"/>
              </a:buClr>
              <a:buSzPts val="2200"/>
              <a:buChar char="●"/>
              <a:defRPr b="1" sz="2200">
                <a:solidFill>
                  <a:schemeClr val="accent6"/>
                </a:solidFill>
              </a:defRPr>
            </a:lvl7pPr>
            <a:lvl8pPr indent="-368300" lvl="7" marL="3657600" algn="ctr">
              <a:spcBef>
                <a:spcPts val="0"/>
              </a:spcBef>
              <a:spcAft>
                <a:spcPts val="0"/>
              </a:spcAft>
              <a:buClr>
                <a:schemeClr val="accent6"/>
              </a:buClr>
              <a:buSzPts val="2200"/>
              <a:buChar char="○"/>
              <a:defRPr b="1" sz="2200">
                <a:solidFill>
                  <a:schemeClr val="accent6"/>
                </a:solidFill>
              </a:defRPr>
            </a:lvl8pPr>
            <a:lvl9pPr indent="-368300" lvl="8" marL="4114800" algn="ctr">
              <a:spcBef>
                <a:spcPts val="0"/>
              </a:spcBef>
              <a:spcAft>
                <a:spcPts val="0"/>
              </a:spcAft>
              <a:buClr>
                <a:schemeClr val="accent6"/>
              </a:buClr>
              <a:buSzPts val="2200"/>
              <a:buChar char="■"/>
              <a:defRPr b="1" sz="2200">
                <a:solidFill>
                  <a:schemeClr val="accent6"/>
                </a:solidFill>
              </a:defRPr>
            </a:lvl9pPr>
          </a:lstStyle>
          <a:p/>
        </p:txBody>
      </p:sp>
      <p:sp>
        <p:nvSpPr>
          <p:cNvPr id="447" name="Google Shape;447;p35"/>
          <p:cNvSpPr txBox="1"/>
          <p:nvPr>
            <p:ph idx="4" type="body"/>
          </p:nvPr>
        </p:nvSpPr>
        <p:spPr>
          <a:xfrm>
            <a:off x="3821850" y="1805825"/>
            <a:ext cx="1411500" cy="1022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6"/>
              </a:buClr>
              <a:buSzPts val="2200"/>
              <a:buChar char="●"/>
              <a:defRPr b="1" sz="2200">
                <a:solidFill>
                  <a:schemeClr val="accent6"/>
                </a:solidFill>
              </a:defRPr>
            </a:lvl1pPr>
            <a:lvl2pPr indent="-368300" lvl="1" marL="914400" algn="ctr">
              <a:spcBef>
                <a:spcPts val="0"/>
              </a:spcBef>
              <a:spcAft>
                <a:spcPts val="0"/>
              </a:spcAft>
              <a:buClr>
                <a:schemeClr val="accent6"/>
              </a:buClr>
              <a:buSzPts val="2200"/>
              <a:buChar char="○"/>
              <a:defRPr b="1" sz="2200">
                <a:solidFill>
                  <a:schemeClr val="accent6"/>
                </a:solidFill>
              </a:defRPr>
            </a:lvl2pPr>
            <a:lvl3pPr indent="-368300" lvl="2" marL="1371600" algn="ctr">
              <a:spcBef>
                <a:spcPts val="0"/>
              </a:spcBef>
              <a:spcAft>
                <a:spcPts val="0"/>
              </a:spcAft>
              <a:buClr>
                <a:schemeClr val="accent6"/>
              </a:buClr>
              <a:buSzPts val="2200"/>
              <a:buChar char="■"/>
              <a:defRPr b="1" sz="2200">
                <a:solidFill>
                  <a:schemeClr val="accent6"/>
                </a:solidFill>
              </a:defRPr>
            </a:lvl3pPr>
            <a:lvl4pPr indent="-368300" lvl="3" marL="1828800" algn="ctr">
              <a:spcBef>
                <a:spcPts val="0"/>
              </a:spcBef>
              <a:spcAft>
                <a:spcPts val="0"/>
              </a:spcAft>
              <a:buClr>
                <a:schemeClr val="accent6"/>
              </a:buClr>
              <a:buSzPts val="2200"/>
              <a:buChar char="●"/>
              <a:defRPr b="1" sz="2200">
                <a:solidFill>
                  <a:schemeClr val="accent6"/>
                </a:solidFill>
              </a:defRPr>
            </a:lvl4pPr>
            <a:lvl5pPr indent="-368300" lvl="4" marL="2286000" algn="ctr">
              <a:spcBef>
                <a:spcPts val="0"/>
              </a:spcBef>
              <a:spcAft>
                <a:spcPts val="0"/>
              </a:spcAft>
              <a:buClr>
                <a:schemeClr val="accent6"/>
              </a:buClr>
              <a:buSzPts val="2200"/>
              <a:buChar char="○"/>
              <a:defRPr b="1" sz="2200">
                <a:solidFill>
                  <a:schemeClr val="accent6"/>
                </a:solidFill>
              </a:defRPr>
            </a:lvl5pPr>
            <a:lvl6pPr indent="-368300" lvl="5" marL="2743200" algn="ctr">
              <a:spcBef>
                <a:spcPts val="0"/>
              </a:spcBef>
              <a:spcAft>
                <a:spcPts val="0"/>
              </a:spcAft>
              <a:buClr>
                <a:schemeClr val="accent6"/>
              </a:buClr>
              <a:buSzPts val="2200"/>
              <a:buChar char="■"/>
              <a:defRPr b="1" sz="2200">
                <a:solidFill>
                  <a:schemeClr val="accent6"/>
                </a:solidFill>
              </a:defRPr>
            </a:lvl6pPr>
            <a:lvl7pPr indent="-368300" lvl="6" marL="3200400" algn="ctr">
              <a:spcBef>
                <a:spcPts val="0"/>
              </a:spcBef>
              <a:spcAft>
                <a:spcPts val="0"/>
              </a:spcAft>
              <a:buClr>
                <a:schemeClr val="accent6"/>
              </a:buClr>
              <a:buSzPts val="2200"/>
              <a:buChar char="●"/>
              <a:defRPr b="1" sz="2200">
                <a:solidFill>
                  <a:schemeClr val="accent6"/>
                </a:solidFill>
              </a:defRPr>
            </a:lvl7pPr>
            <a:lvl8pPr indent="-368300" lvl="7" marL="3657600" algn="ctr">
              <a:spcBef>
                <a:spcPts val="0"/>
              </a:spcBef>
              <a:spcAft>
                <a:spcPts val="0"/>
              </a:spcAft>
              <a:buClr>
                <a:schemeClr val="accent6"/>
              </a:buClr>
              <a:buSzPts val="2200"/>
              <a:buChar char="○"/>
              <a:defRPr b="1" sz="2200">
                <a:solidFill>
                  <a:schemeClr val="accent6"/>
                </a:solidFill>
              </a:defRPr>
            </a:lvl8pPr>
            <a:lvl9pPr indent="-368300" lvl="8" marL="4114800" algn="ctr">
              <a:spcBef>
                <a:spcPts val="0"/>
              </a:spcBef>
              <a:spcAft>
                <a:spcPts val="0"/>
              </a:spcAft>
              <a:buClr>
                <a:schemeClr val="accent6"/>
              </a:buClr>
              <a:buSzPts val="2200"/>
              <a:buChar char="■"/>
              <a:defRPr b="1" sz="2200">
                <a:solidFill>
                  <a:schemeClr val="accent6"/>
                </a:solidFill>
              </a:defRPr>
            </a:lvl9pPr>
          </a:lstStyle>
          <a:p/>
        </p:txBody>
      </p:sp>
      <p:sp>
        <p:nvSpPr>
          <p:cNvPr id="448" name="Google Shape;448;p35"/>
          <p:cNvSpPr txBox="1"/>
          <p:nvPr>
            <p:ph idx="5" type="body"/>
          </p:nvPr>
        </p:nvSpPr>
        <p:spPr>
          <a:xfrm>
            <a:off x="2034525" y="1805825"/>
            <a:ext cx="1411500" cy="1022100"/>
          </a:xfrm>
          <a:prstGeom prst="rect">
            <a:avLst/>
          </a:prstGeom>
        </p:spPr>
        <p:txBody>
          <a:bodyPr anchorCtr="0" anchor="t" bIns="91425" lIns="91425" spcFirstLastPara="1" rIns="91425" wrap="square" tIns="91425">
            <a:normAutofit/>
          </a:bodyPr>
          <a:lstStyle>
            <a:lvl1pPr indent="-381000" lvl="0" marL="457200" algn="ctr">
              <a:spcBef>
                <a:spcPts val="0"/>
              </a:spcBef>
              <a:spcAft>
                <a:spcPts val="0"/>
              </a:spcAft>
              <a:buClr>
                <a:schemeClr val="accent6"/>
              </a:buClr>
              <a:buSzPts val="2400"/>
              <a:buChar char="●"/>
              <a:defRPr b="1">
                <a:solidFill>
                  <a:schemeClr val="accent6"/>
                </a:solidFill>
              </a:defRPr>
            </a:lvl1pPr>
            <a:lvl2pPr indent="-342900" lvl="1" marL="914400" algn="ctr">
              <a:spcBef>
                <a:spcPts val="0"/>
              </a:spcBef>
              <a:spcAft>
                <a:spcPts val="0"/>
              </a:spcAft>
              <a:buClr>
                <a:schemeClr val="accent6"/>
              </a:buClr>
              <a:buSzPts val="1800"/>
              <a:buChar char="○"/>
              <a:defRPr b="1" sz="1800">
                <a:solidFill>
                  <a:schemeClr val="accent6"/>
                </a:solidFill>
              </a:defRPr>
            </a:lvl2pPr>
            <a:lvl3pPr indent="-342900" lvl="2" marL="1371600" algn="ctr">
              <a:spcBef>
                <a:spcPts val="0"/>
              </a:spcBef>
              <a:spcAft>
                <a:spcPts val="0"/>
              </a:spcAft>
              <a:buClr>
                <a:schemeClr val="accent6"/>
              </a:buClr>
              <a:buSzPts val="1800"/>
              <a:buChar char="■"/>
              <a:defRPr b="1" sz="1800">
                <a:solidFill>
                  <a:schemeClr val="accent6"/>
                </a:solidFill>
              </a:defRPr>
            </a:lvl3pPr>
            <a:lvl4pPr indent="-342900" lvl="3" marL="1828800" algn="ctr">
              <a:spcBef>
                <a:spcPts val="0"/>
              </a:spcBef>
              <a:spcAft>
                <a:spcPts val="0"/>
              </a:spcAft>
              <a:buClr>
                <a:schemeClr val="accent6"/>
              </a:buClr>
              <a:buSzPts val="1800"/>
              <a:buChar char="●"/>
              <a:defRPr b="1" sz="1800">
                <a:solidFill>
                  <a:schemeClr val="accent6"/>
                </a:solidFill>
              </a:defRPr>
            </a:lvl4pPr>
            <a:lvl5pPr indent="-342900" lvl="4" marL="2286000" algn="ctr">
              <a:spcBef>
                <a:spcPts val="0"/>
              </a:spcBef>
              <a:spcAft>
                <a:spcPts val="0"/>
              </a:spcAft>
              <a:buClr>
                <a:schemeClr val="accent6"/>
              </a:buClr>
              <a:buSzPts val="1800"/>
              <a:buChar char="○"/>
              <a:defRPr b="1" sz="1800">
                <a:solidFill>
                  <a:schemeClr val="accent6"/>
                </a:solidFill>
              </a:defRPr>
            </a:lvl5pPr>
            <a:lvl6pPr indent="-342900" lvl="5" marL="2743200" algn="ctr">
              <a:spcBef>
                <a:spcPts val="0"/>
              </a:spcBef>
              <a:spcAft>
                <a:spcPts val="0"/>
              </a:spcAft>
              <a:buClr>
                <a:schemeClr val="accent6"/>
              </a:buClr>
              <a:buSzPts val="1800"/>
              <a:buChar char="■"/>
              <a:defRPr b="1" sz="1800">
                <a:solidFill>
                  <a:schemeClr val="accent6"/>
                </a:solidFill>
              </a:defRPr>
            </a:lvl6pPr>
            <a:lvl7pPr indent="-342900" lvl="6" marL="3200400" algn="ctr">
              <a:spcBef>
                <a:spcPts val="0"/>
              </a:spcBef>
              <a:spcAft>
                <a:spcPts val="0"/>
              </a:spcAft>
              <a:buClr>
                <a:schemeClr val="accent6"/>
              </a:buClr>
              <a:buSzPts val="1800"/>
              <a:buChar char="●"/>
              <a:defRPr b="1" sz="1800">
                <a:solidFill>
                  <a:schemeClr val="accent6"/>
                </a:solidFill>
              </a:defRPr>
            </a:lvl7pPr>
            <a:lvl8pPr indent="-342900" lvl="7" marL="3657600" algn="ctr">
              <a:spcBef>
                <a:spcPts val="0"/>
              </a:spcBef>
              <a:spcAft>
                <a:spcPts val="0"/>
              </a:spcAft>
              <a:buClr>
                <a:schemeClr val="accent6"/>
              </a:buClr>
              <a:buSzPts val="1800"/>
              <a:buChar char="○"/>
              <a:defRPr b="1" sz="1800">
                <a:solidFill>
                  <a:schemeClr val="accent6"/>
                </a:solidFill>
              </a:defRPr>
            </a:lvl8pPr>
            <a:lvl9pPr indent="-342900" lvl="8" marL="4114800" algn="ctr">
              <a:spcBef>
                <a:spcPts val="0"/>
              </a:spcBef>
              <a:spcAft>
                <a:spcPts val="0"/>
              </a:spcAft>
              <a:buClr>
                <a:schemeClr val="accent6"/>
              </a:buClr>
              <a:buSzPts val="1800"/>
              <a:buChar char="■"/>
              <a:defRPr b="1" sz="1800">
                <a:solidFill>
                  <a:schemeClr val="accent6"/>
                </a:solidFill>
              </a:defRPr>
            </a:lvl9pPr>
          </a:lstStyle>
          <a:p/>
        </p:txBody>
      </p:sp>
      <p:sp>
        <p:nvSpPr>
          <p:cNvPr id="449" name="Google Shape;449;p3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Key Point">
  <p:cSld name="CUSTOM_12">
    <p:bg>
      <p:bgPr>
        <a:solidFill>
          <a:schemeClr val="dk1"/>
        </a:solidFill>
      </p:bgPr>
    </p:bg>
    <p:spTree>
      <p:nvGrpSpPr>
        <p:cNvPr id="450" name="Shape 450"/>
        <p:cNvGrpSpPr/>
        <p:nvPr/>
      </p:nvGrpSpPr>
      <p:grpSpPr>
        <a:xfrm>
          <a:off x="0" y="0"/>
          <a:ext cx="0" cy="0"/>
          <a:chOff x="0" y="0"/>
          <a:chExt cx="0" cy="0"/>
        </a:xfrm>
      </p:grpSpPr>
      <p:sp>
        <p:nvSpPr>
          <p:cNvPr id="451" name="Google Shape;451;p36"/>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2" name="Google Shape;452;p36"/>
          <p:cNvSpPr/>
          <p:nvPr/>
        </p:nvSpPr>
        <p:spPr>
          <a:xfrm>
            <a:off x="3268700" y="3187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3" name="Google Shape;453;p36"/>
          <p:cNvSpPr/>
          <p:nvPr/>
        </p:nvSpPr>
        <p:spPr>
          <a:xfrm>
            <a:off x="0" y="1007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4" name="Google Shape;454;p36"/>
          <p:cNvSpPr/>
          <p:nvPr/>
        </p:nvSpPr>
        <p:spPr>
          <a:xfrm>
            <a:off x="0" y="637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5" name="Google Shape;455;p36"/>
          <p:cNvSpPr/>
          <p:nvPr/>
        </p:nvSpPr>
        <p:spPr>
          <a:xfrm>
            <a:off x="0" y="31032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56" name="Google Shape;456;p36"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457" name="Google Shape;457;p36"/>
          <p:cNvSpPr/>
          <p:nvPr/>
        </p:nvSpPr>
        <p:spPr>
          <a:xfrm>
            <a:off x="6477550" y="35503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8" name="Google Shape;458;p36"/>
          <p:cNvSpPr/>
          <p:nvPr/>
        </p:nvSpPr>
        <p:spPr>
          <a:xfrm>
            <a:off x="0" y="-14782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59" name="Google Shape;459;p36" title="Icons_Artboard 24.png"/>
          <p:cNvPicPr preferRelativeResize="0"/>
          <p:nvPr/>
        </p:nvPicPr>
        <p:blipFill>
          <a:blip r:embed="rId2">
            <a:alphaModFix/>
          </a:blip>
          <a:stretch>
            <a:fillRect/>
          </a:stretch>
        </p:blipFill>
        <p:spPr>
          <a:xfrm>
            <a:off x="8254247" y="3103264"/>
            <a:ext cx="1492726" cy="1491925"/>
          </a:xfrm>
          <a:prstGeom prst="rect">
            <a:avLst/>
          </a:prstGeom>
          <a:noFill/>
          <a:ln>
            <a:noFill/>
          </a:ln>
        </p:spPr>
      </p:pic>
      <p:pic>
        <p:nvPicPr>
          <p:cNvPr id="460" name="Google Shape;460;p36" title="Icons_Artboard 24.png"/>
          <p:cNvPicPr preferRelativeResize="0"/>
          <p:nvPr/>
        </p:nvPicPr>
        <p:blipFill>
          <a:blip r:embed="rId2">
            <a:alphaModFix/>
          </a:blip>
          <a:stretch>
            <a:fillRect/>
          </a:stretch>
        </p:blipFill>
        <p:spPr>
          <a:xfrm>
            <a:off x="7704674" y="4021498"/>
            <a:ext cx="1254124" cy="1253475"/>
          </a:xfrm>
          <a:prstGeom prst="rect">
            <a:avLst/>
          </a:prstGeom>
          <a:noFill/>
          <a:ln>
            <a:noFill/>
          </a:ln>
        </p:spPr>
      </p:pic>
      <p:sp>
        <p:nvSpPr>
          <p:cNvPr id="461" name="Google Shape;461;p36"/>
          <p:cNvSpPr/>
          <p:nvPr/>
        </p:nvSpPr>
        <p:spPr>
          <a:xfrm flipH="1">
            <a:off x="401100" y="365100"/>
            <a:ext cx="8341800" cy="40977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62" name="Google Shape;462;p36"/>
          <p:cNvPicPr preferRelativeResize="0"/>
          <p:nvPr/>
        </p:nvPicPr>
        <p:blipFill>
          <a:blip r:embed="rId3">
            <a:alphaModFix/>
          </a:blip>
          <a:stretch>
            <a:fillRect/>
          </a:stretch>
        </p:blipFill>
        <p:spPr>
          <a:xfrm>
            <a:off x="402171" y="4689285"/>
            <a:ext cx="769799" cy="357100"/>
          </a:xfrm>
          <a:prstGeom prst="rect">
            <a:avLst/>
          </a:prstGeom>
          <a:noFill/>
          <a:ln>
            <a:noFill/>
          </a:ln>
        </p:spPr>
      </p:pic>
      <p:sp>
        <p:nvSpPr>
          <p:cNvPr id="463" name="Google Shape;463;p36"/>
          <p:cNvSpPr txBox="1"/>
          <p:nvPr>
            <p:ph type="ctrTitle"/>
          </p:nvPr>
        </p:nvSpPr>
        <p:spPr>
          <a:xfrm>
            <a:off x="689250" y="637275"/>
            <a:ext cx="7765200" cy="3647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4000"/>
              <a:buNone/>
              <a:defRPr sz="4000">
                <a:solidFill>
                  <a:schemeClr val="accent5"/>
                </a:solidFill>
              </a:defRPr>
            </a:lvl1pPr>
            <a:lvl2pPr lvl="1" algn="ctr">
              <a:spcBef>
                <a:spcPts val="0"/>
              </a:spcBef>
              <a:spcAft>
                <a:spcPts val="0"/>
              </a:spcAft>
              <a:buClr>
                <a:schemeClr val="accent5"/>
              </a:buClr>
              <a:buSzPts val="4000"/>
              <a:buNone/>
              <a:defRPr sz="4000">
                <a:solidFill>
                  <a:schemeClr val="accent5"/>
                </a:solidFill>
              </a:defRPr>
            </a:lvl2pPr>
            <a:lvl3pPr lvl="2" algn="ctr">
              <a:spcBef>
                <a:spcPts val="0"/>
              </a:spcBef>
              <a:spcAft>
                <a:spcPts val="0"/>
              </a:spcAft>
              <a:buClr>
                <a:schemeClr val="accent5"/>
              </a:buClr>
              <a:buSzPts val="4000"/>
              <a:buNone/>
              <a:defRPr sz="4000">
                <a:solidFill>
                  <a:schemeClr val="accent5"/>
                </a:solidFill>
              </a:defRPr>
            </a:lvl3pPr>
            <a:lvl4pPr lvl="3" algn="ctr">
              <a:spcBef>
                <a:spcPts val="0"/>
              </a:spcBef>
              <a:spcAft>
                <a:spcPts val="0"/>
              </a:spcAft>
              <a:buClr>
                <a:schemeClr val="accent5"/>
              </a:buClr>
              <a:buSzPts val="4000"/>
              <a:buNone/>
              <a:defRPr sz="4000">
                <a:solidFill>
                  <a:schemeClr val="accent5"/>
                </a:solidFill>
              </a:defRPr>
            </a:lvl4pPr>
            <a:lvl5pPr lvl="4" algn="ctr">
              <a:spcBef>
                <a:spcPts val="0"/>
              </a:spcBef>
              <a:spcAft>
                <a:spcPts val="0"/>
              </a:spcAft>
              <a:buClr>
                <a:schemeClr val="accent5"/>
              </a:buClr>
              <a:buSzPts val="4000"/>
              <a:buNone/>
              <a:defRPr sz="4000">
                <a:solidFill>
                  <a:schemeClr val="accent5"/>
                </a:solidFill>
              </a:defRPr>
            </a:lvl5pPr>
            <a:lvl6pPr lvl="5" algn="ctr">
              <a:spcBef>
                <a:spcPts val="0"/>
              </a:spcBef>
              <a:spcAft>
                <a:spcPts val="0"/>
              </a:spcAft>
              <a:buClr>
                <a:schemeClr val="accent5"/>
              </a:buClr>
              <a:buSzPts val="4000"/>
              <a:buNone/>
              <a:defRPr sz="4000">
                <a:solidFill>
                  <a:schemeClr val="accent5"/>
                </a:solidFill>
              </a:defRPr>
            </a:lvl6pPr>
            <a:lvl7pPr lvl="6" algn="ctr">
              <a:spcBef>
                <a:spcPts val="0"/>
              </a:spcBef>
              <a:spcAft>
                <a:spcPts val="0"/>
              </a:spcAft>
              <a:buClr>
                <a:schemeClr val="accent5"/>
              </a:buClr>
              <a:buSzPts val="4000"/>
              <a:buNone/>
              <a:defRPr sz="4000">
                <a:solidFill>
                  <a:schemeClr val="accent5"/>
                </a:solidFill>
              </a:defRPr>
            </a:lvl7pPr>
            <a:lvl8pPr lvl="7" algn="ctr">
              <a:spcBef>
                <a:spcPts val="0"/>
              </a:spcBef>
              <a:spcAft>
                <a:spcPts val="0"/>
              </a:spcAft>
              <a:buClr>
                <a:schemeClr val="accent5"/>
              </a:buClr>
              <a:buSzPts val="4000"/>
              <a:buNone/>
              <a:defRPr sz="4000">
                <a:solidFill>
                  <a:schemeClr val="accent5"/>
                </a:solidFill>
              </a:defRPr>
            </a:lvl8pPr>
            <a:lvl9pPr lvl="8" algn="ctr">
              <a:spcBef>
                <a:spcPts val="0"/>
              </a:spcBef>
              <a:spcAft>
                <a:spcPts val="0"/>
              </a:spcAft>
              <a:buClr>
                <a:schemeClr val="accent5"/>
              </a:buClr>
              <a:buSzPts val="4000"/>
              <a:buNone/>
              <a:defRPr sz="4000">
                <a:solidFill>
                  <a:schemeClr val="accent5"/>
                </a:solidFill>
              </a:defRPr>
            </a:lvl9pPr>
          </a:lstStyle>
          <a:p/>
        </p:txBody>
      </p:sp>
      <p:sp>
        <p:nvSpPr>
          <p:cNvPr id="464" name="Google Shape;464;p36"/>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Key Point">
  <p:cSld name="CUSTOM_43">
    <p:bg>
      <p:bgPr>
        <a:solidFill>
          <a:schemeClr val="accent4"/>
        </a:solidFill>
      </p:bgPr>
    </p:bg>
    <p:spTree>
      <p:nvGrpSpPr>
        <p:cNvPr id="465" name="Shape 465"/>
        <p:cNvGrpSpPr/>
        <p:nvPr/>
      </p:nvGrpSpPr>
      <p:grpSpPr>
        <a:xfrm>
          <a:off x="0" y="0"/>
          <a:ext cx="0" cy="0"/>
          <a:chOff x="0" y="0"/>
          <a:chExt cx="0" cy="0"/>
        </a:xfrm>
      </p:grpSpPr>
      <p:sp>
        <p:nvSpPr>
          <p:cNvPr id="466" name="Google Shape;466;p37"/>
          <p:cNvSpPr/>
          <p:nvPr/>
        </p:nvSpPr>
        <p:spPr>
          <a:xfrm>
            <a:off x="0" y="2110775"/>
            <a:ext cx="1844400" cy="17481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7" name="Google Shape;467;p37"/>
          <p:cNvSpPr/>
          <p:nvPr/>
        </p:nvSpPr>
        <p:spPr>
          <a:xfrm>
            <a:off x="0" y="3418107"/>
            <a:ext cx="1844400" cy="17481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8" name="Google Shape;468;p37"/>
          <p:cNvSpPr/>
          <p:nvPr/>
        </p:nvSpPr>
        <p:spPr>
          <a:xfrm>
            <a:off x="6477550" y="876288"/>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9" name="Google Shape;469;p37"/>
          <p:cNvSpPr/>
          <p:nvPr/>
        </p:nvSpPr>
        <p:spPr>
          <a:xfrm>
            <a:off x="6477550" y="505788"/>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0" name="Google Shape;470;p37"/>
          <p:cNvSpPr/>
          <p:nvPr/>
        </p:nvSpPr>
        <p:spPr>
          <a:xfrm>
            <a:off x="6477550" y="2971801"/>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1" name="Google Shape;471;p37"/>
          <p:cNvSpPr/>
          <p:nvPr/>
        </p:nvSpPr>
        <p:spPr>
          <a:xfrm>
            <a:off x="401100" y="365100"/>
            <a:ext cx="8341800" cy="40977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72" name="Google Shape;472;p37"/>
          <p:cNvPicPr preferRelativeResize="0"/>
          <p:nvPr/>
        </p:nvPicPr>
        <p:blipFill>
          <a:blip r:embed="rId2">
            <a:alphaModFix/>
          </a:blip>
          <a:stretch>
            <a:fillRect/>
          </a:stretch>
        </p:blipFill>
        <p:spPr>
          <a:xfrm>
            <a:off x="402171" y="4689285"/>
            <a:ext cx="769799" cy="357100"/>
          </a:xfrm>
          <a:prstGeom prst="rect">
            <a:avLst/>
          </a:prstGeom>
          <a:noFill/>
          <a:ln>
            <a:noFill/>
          </a:ln>
        </p:spPr>
      </p:pic>
      <p:sp>
        <p:nvSpPr>
          <p:cNvPr id="473" name="Google Shape;473;p37"/>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474" name="Google Shape;474;p37"/>
          <p:cNvSpPr txBox="1"/>
          <p:nvPr>
            <p:ph type="ctrTitle"/>
          </p:nvPr>
        </p:nvSpPr>
        <p:spPr>
          <a:xfrm>
            <a:off x="689250" y="637275"/>
            <a:ext cx="7765200" cy="36471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5"/>
              </a:buClr>
              <a:buSzPts val="4000"/>
              <a:buNone/>
              <a:defRPr sz="4000">
                <a:solidFill>
                  <a:schemeClr val="accent5"/>
                </a:solidFill>
              </a:defRPr>
            </a:lvl1pPr>
            <a:lvl2pPr lvl="1">
              <a:spcBef>
                <a:spcPts val="0"/>
              </a:spcBef>
              <a:spcAft>
                <a:spcPts val="0"/>
              </a:spcAft>
              <a:buClr>
                <a:schemeClr val="accent5"/>
              </a:buClr>
              <a:buSzPts val="4000"/>
              <a:buNone/>
              <a:defRPr sz="4000">
                <a:solidFill>
                  <a:schemeClr val="accent5"/>
                </a:solidFill>
              </a:defRPr>
            </a:lvl2pPr>
            <a:lvl3pPr lvl="2">
              <a:spcBef>
                <a:spcPts val="0"/>
              </a:spcBef>
              <a:spcAft>
                <a:spcPts val="0"/>
              </a:spcAft>
              <a:buClr>
                <a:schemeClr val="accent5"/>
              </a:buClr>
              <a:buSzPts val="4000"/>
              <a:buNone/>
              <a:defRPr sz="4000">
                <a:solidFill>
                  <a:schemeClr val="accent5"/>
                </a:solidFill>
              </a:defRPr>
            </a:lvl3pPr>
            <a:lvl4pPr lvl="3">
              <a:spcBef>
                <a:spcPts val="0"/>
              </a:spcBef>
              <a:spcAft>
                <a:spcPts val="0"/>
              </a:spcAft>
              <a:buClr>
                <a:schemeClr val="accent5"/>
              </a:buClr>
              <a:buSzPts val="4000"/>
              <a:buNone/>
              <a:defRPr sz="4000">
                <a:solidFill>
                  <a:schemeClr val="accent5"/>
                </a:solidFill>
              </a:defRPr>
            </a:lvl4pPr>
            <a:lvl5pPr lvl="4">
              <a:spcBef>
                <a:spcPts val="0"/>
              </a:spcBef>
              <a:spcAft>
                <a:spcPts val="0"/>
              </a:spcAft>
              <a:buClr>
                <a:schemeClr val="accent5"/>
              </a:buClr>
              <a:buSzPts val="4000"/>
              <a:buNone/>
              <a:defRPr sz="4000">
                <a:solidFill>
                  <a:schemeClr val="accent5"/>
                </a:solidFill>
              </a:defRPr>
            </a:lvl5pPr>
            <a:lvl6pPr lvl="5">
              <a:spcBef>
                <a:spcPts val="0"/>
              </a:spcBef>
              <a:spcAft>
                <a:spcPts val="0"/>
              </a:spcAft>
              <a:buClr>
                <a:schemeClr val="accent5"/>
              </a:buClr>
              <a:buSzPts val="4000"/>
              <a:buNone/>
              <a:defRPr sz="4000">
                <a:solidFill>
                  <a:schemeClr val="accent5"/>
                </a:solidFill>
              </a:defRPr>
            </a:lvl6pPr>
            <a:lvl7pPr lvl="6">
              <a:spcBef>
                <a:spcPts val="0"/>
              </a:spcBef>
              <a:spcAft>
                <a:spcPts val="0"/>
              </a:spcAft>
              <a:buClr>
                <a:schemeClr val="accent5"/>
              </a:buClr>
              <a:buSzPts val="4000"/>
              <a:buNone/>
              <a:defRPr sz="4000">
                <a:solidFill>
                  <a:schemeClr val="accent5"/>
                </a:solidFill>
              </a:defRPr>
            </a:lvl7pPr>
            <a:lvl8pPr lvl="7">
              <a:spcBef>
                <a:spcPts val="0"/>
              </a:spcBef>
              <a:spcAft>
                <a:spcPts val="0"/>
              </a:spcAft>
              <a:buClr>
                <a:schemeClr val="accent5"/>
              </a:buClr>
              <a:buSzPts val="4000"/>
              <a:buNone/>
              <a:defRPr sz="4000">
                <a:solidFill>
                  <a:schemeClr val="accent5"/>
                </a:solidFill>
              </a:defRPr>
            </a:lvl8pPr>
            <a:lvl9pPr lvl="8">
              <a:spcBef>
                <a:spcPts val="0"/>
              </a:spcBef>
              <a:spcAft>
                <a:spcPts val="0"/>
              </a:spcAft>
              <a:buClr>
                <a:schemeClr val="accent5"/>
              </a:buClr>
              <a:buSzPts val="4000"/>
              <a:buNone/>
              <a:defRPr sz="4000">
                <a:solidFill>
                  <a:schemeClr val="accent5"/>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ig Idea: Question">
  <p:cSld name="CUSTOM_38">
    <p:bg>
      <p:bgPr>
        <a:solidFill>
          <a:schemeClr val="accent3"/>
        </a:solidFill>
      </p:bgPr>
    </p:bg>
    <p:spTree>
      <p:nvGrpSpPr>
        <p:cNvPr id="475" name="Shape 475"/>
        <p:cNvGrpSpPr/>
        <p:nvPr/>
      </p:nvGrpSpPr>
      <p:grpSpPr>
        <a:xfrm>
          <a:off x="0" y="0"/>
          <a:ext cx="0" cy="0"/>
          <a:chOff x="0" y="0"/>
          <a:chExt cx="0" cy="0"/>
        </a:xfrm>
      </p:grpSpPr>
      <p:sp>
        <p:nvSpPr>
          <p:cNvPr id="476" name="Google Shape;476;p38"/>
          <p:cNvSpPr/>
          <p:nvPr/>
        </p:nvSpPr>
        <p:spPr>
          <a:xfrm flipH="1" rot="10800000">
            <a:off x="596675" y="2310175"/>
            <a:ext cx="7899300" cy="2841000"/>
          </a:xfrm>
          <a:prstGeom prst="round2SameRect">
            <a:avLst>
              <a:gd fmla="val 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7" name="Google Shape;477;p38"/>
          <p:cNvSpPr/>
          <p:nvPr/>
        </p:nvSpPr>
        <p:spPr>
          <a:xfrm>
            <a:off x="596675" y="799225"/>
            <a:ext cx="7899300" cy="1395900"/>
          </a:xfrm>
          <a:prstGeom prst="round2Same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78" name="Google Shape;478;p38"/>
          <p:cNvPicPr preferRelativeResize="0"/>
          <p:nvPr/>
        </p:nvPicPr>
        <p:blipFill>
          <a:blip r:embed="rId2">
            <a:alphaModFix/>
          </a:blip>
          <a:stretch>
            <a:fillRect/>
          </a:stretch>
        </p:blipFill>
        <p:spPr>
          <a:xfrm>
            <a:off x="3137399" y="2361526"/>
            <a:ext cx="1631375" cy="1631375"/>
          </a:xfrm>
          <a:prstGeom prst="rect">
            <a:avLst/>
          </a:prstGeom>
          <a:noFill/>
          <a:ln>
            <a:noFill/>
          </a:ln>
        </p:spPr>
      </p:pic>
      <p:pic>
        <p:nvPicPr>
          <p:cNvPr id="479" name="Google Shape;479;p38"/>
          <p:cNvPicPr preferRelativeResize="0"/>
          <p:nvPr/>
        </p:nvPicPr>
        <p:blipFill>
          <a:blip r:embed="rId3">
            <a:alphaModFix/>
          </a:blip>
          <a:stretch>
            <a:fillRect/>
          </a:stretch>
        </p:blipFill>
        <p:spPr>
          <a:xfrm>
            <a:off x="3697401" y="2612051"/>
            <a:ext cx="2309202" cy="2309202"/>
          </a:xfrm>
          <a:prstGeom prst="rect">
            <a:avLst/>
          </a:prstGeom>
          <a:noFill/>
          <a:ln>
            <a:noFill/>
          </a:ln>
        </p:spPr>
      </p:pic>
      <p:sp>
        <p:nvSpPr>
          <p:cNvPr id="480" name="Google Shape;480;p38"/>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481" name="Google Shape;481;p38"/>
          <p:cNvSpPr txBox="1"/>
          <p:nvPr>
            <p:ph type="title"/>
          </p:nvPr>
        </p:nvSpPr>
        <p:spPr>
          <a:xfrm>
            <a:off x="916800" y="1127200"/>
            <a:ext cx="7310400" cy="759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ig Idea: Answer">
  <p:cSld name="CUSTOM_39">
    <p:bg>
      <p:bgPr>
        <a:solidFill>
          <a:schemeClr val="accent3"/>
        </a:solidFill>
      </p:bgPr>
    </p:bg>
    <p:spTree>
      <p:nvGrpSpPr>
        <p:cNvPr id="482" name="Shape 482"/>
        <p:cNvGrpSpPr/>
        <p:nvPr/>
      </p:nvGrpSpPr>
      <p:grpSpPr>
        <a:xfrm>
          <a:off x="0" y="0"/>
          <a:ext cx="0" cy="0"/>
          <a:chOff x="0" y="0"/>
          <a:chExt cx="0" cy="0"/>
        </a:xfrm>
      </p:grpSpPr>
      <p:sp>
        <p:nvSpPr>
          <p:cNvPr id="483" name="Google Shape;483;p39"/>
          <p:cNvSpPr/>
          <p:nvPr/>
        </p:nvSpPr>
        <p:spPr>
          <a:xfrm flipH="1" rot="10800000">
            <a:off x="596675" y="2293675"/>
            <a:ext cx="7899300" cy="2857500"/>
          </a:xfrm>
          <a:prstGeom prst="round2SameRect">
            <a:avLst>
              <a:gd fmla="val 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4" name="Google Shape;484;p39"/>
          <p:cNvSpPr/>
          <p:nvPr/>
        </p:nvSpPr>
        <p:spPr>
          <a:xfrm>
            <a:off x="596675" y="799225"/>
            <a:ext cx="7899300" cy="1395900"/>
          </a:xfrm>
          <a:prstGeom prst="round2Same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85" name="Google Shape;485;p39"/>
          <p:cNvPicPr preferRelativeResize="0"/>
          <p:nvPr/>
        </p:nvPicPr>
        <p:blipFill>
          <a:blip r:embed="rId2">
            <a:alphaModFix/>
          </a:blip>
          <a:stretch>
            <a:fillRect/>
          </a:stretch>
        </p:blipFill>
        <p:spPr>
          <a:xfrm flipH="1">
            <a:off x="2" y="3713451"/>
            <a:ext cx="1682299" cy="1682299"/>
          </a:xfrm>
          <a:prstGeom prst="rect">
            <a:avLst/>
          </a:prstGeom>
          <a:noFill/>
          <a:ln>
            <a:noFill/>
          </a:ln>
        </p:spPr>
      </p:pic>
      <p:sp>
        <p:nvSpPr>
          <p:cNvPr id="486" name="Google Shape;486;p39"/>
          <p:cNvSpPr txBox="1"/>
          <p:nvPr>
            <p:ph type="title"/>
          </p:nvPr>
        </p:nvSpPr>
        <p:spPr>
          <a:xfrm>
            <a:off x="916800" y="1127200"/>
            <a:ext cx="7310400" cy="759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487" name="Google Shape;487;p39"/>
          <p:cNvSpPr txBox="1"/>
          <p:nvPr>
            <p:ph idx="1" type="subTitle"/>
          </p:nvPr>
        </p:nvSpPr>
        <p:spPr>
          <a:xfrm>
            <a:off x="952500" y="2786075"/>
            <a:ext cx="7193100" cy="1395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400"/>
              <a:buNone/>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488" name="Google Shape;488;p39"/>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Image">
  <p:cSld name="CUSTOM_13">
    <p:bg>
      <p:bgPr>
        <a:solidFill>
          <a:schemeClr val="accent3"/>
        </a:solidFill>
      </p:bgPr>
    </p:bg>
    <p:spTree>
      <p:nvGrpSpPr>
        <p:cNvPr id="489" name="Shape 489"/>
        <p:cNvGrpSpPr/>
        <p:nvPr/>
      </p:nvGrpSpPr>
      <p:grpSpPr>
        <a:xfrm>
          <a:off x="0" y="0"/>
          <a:ext cx="0" cy="0"/>
          <a:chOff x="0" y="0"/>
          <a:chExt cx="0" cy="0"/>
        </a:xfrm>
      </p:grpSpPr>
      <p:pic>
        <p:nvPicPr>
          <p:cNvPr id="490" name="Google Shape;490;p40"/>
          <p:cNvPicPr preferRelativeResize="0"/>
          <p:nvPr/>
        </p:nvPicPr>
        <p:blipFill>
          <a:blip r:embed="rId2">
            <a:alphaModFix/>
          </a:blip>
          <a:stretch>
            <a:fillRect/>
          </a:stretch>
        </p:blipFill>
        <p:spPr>
          <a:xfrm>
            <a:off x="6442013" y="221325"/>
            <a:ext cx="934252" cy="934252"/>
          </a:xfrm>
          <a:prstGeom prst="rect">
            <a:avLst/>
          </a:prstGeom>
          <a:noFill/>
          <a:ln>
            <a:noFill/>
          </a:ln>
        </p:spPr>
      </p:pic>
      <p:pic>
        <p:nvPicPr>
          <p:cNvPr id="491" name="Google Shape;491;p40"/>
          <p:cNvPicPr preferRelativeResize="0"/>
          <p:nvPr/>
        </p:nvPicPr>
        <p:blipFill>
          <a:blip r:embed="rId2">
            <a:alphaModFix/>
          </a:blip>
          <a:stretch>
            <a:fillRect/>
          </a:stretch>
        </p:blipFill>
        <p:spPr>
          <a:xfrm>
            <a:off x="1754163" y="2273125"/>
            <a:ext cx="934252" cy="934252"/>
          </a:xfrm>
          <a:prstGeom prst="rect">
            <a:avLst/>
          </a:prstGeom>
          <a:noFill/>
          <a:ln>
            <a:noFill/>
          </a:ln>
        </p:spPr>
      </p:pic>
      <p:pic>
        <p:nvPicPr>
          <p:cNvPr id="492" name="Google Shape;492;p40"/>
          <p:cNvPicPr preferRelativeResize="0"/>
          <p:nvPr/>
        </p:nvPicPr>
        <p:blipFill>
          <a:blip r:embed="rId2">
            <a:alphaModFix/>
          </a:blip>
          <a:stretch>
            <a:fillRect/>
          </a:stretch>
        </p:blipFill>
        <p:spPr>
          <a:xfrm>
            <a:off x="6442013" y="4458475"/>
            <a:ext cx="934252" cy="934252"/>
          </a:xfrm>
          <a:prstGeom prst="rect">
            <a:avLst/>
          </a:prstGeom>
          <a:noFill/>
          <a:ln>
            <a:noFill/>
          </a:ln>
        </p:spPr>
      </p:pic>
      <p:sp>
        <p:nvSpPr>
          <p:cNvPr id="493" name="Google Shape;493;p40"/>
          <p:cNvSpPr/>
          <p:nvPr/>
        </p:nvSpPr>
        <p:spPr>
          <a:xfrm>
            <a:off x="1509988" y="4214300"/>
            <a:ext cx="1422600" cy="1422600"/>
          </a:xfrm>
          <a:prstGeom prst="flowChartConnector">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4" name="Google Shape;494;p40"/>
          <p:cNvSpPr/>
          <p:nvPr/>
        </p:nvSpPr>
        <p:spPr>
          <a:xfrm>
            <a:off x="-76200" y="1895450"/>
            <a:ext cx="1422600" cy="1689600"/>
          </a:xfrm>
          <a:prstGeom prst="round1Rect">
            <a:avLst>
              <a:gd fmla="val 50000" name="adj"/>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5" name="Google Shape;495;p40"/>
          <p:cNvSpPr/>
          <p:nvPr/>
        </p:nvSpPr>
        <p:spPr>
          <a:xfrm>
            <a:off x="1478638" y="-156412"/>
            <a:ext cx="1422675" cy="1689700"/>
          </a:xfrm>
          <a:prstGeom prst="flowChartCollate">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6" name="Google Shape;496;p40"/>
          <p:cNvSpPr/>
          <p:nvPr/>
        </p:nvSpPr>
        <p:spPr>
          <a:xfrm>
            <a:off x="7784038" y="4214300"/>
            <a:ext cx="1422600" cy="1422600"/>
          </a:xfrm>
          <a:prstGeom prst="flowChartConnector">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7" name="Google Shape;497;p40"/>
          <p:cNvSpPr/>
          <p:nvPr/>
        </p:nvSpPr>
        <p:spPr>
          <a:xfrm>
            <a:off x="6197850" y="1895450"/>
            <a:ext cx="1422600" cy="1689600"/>
          </a:xfrm>
          <a:prstGeom prst="round1Rect">
            <a:avLst>
              <a:gd fmla="val 50000" name="adj"/>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8" name="Google Shape;498;p40"/>
          <p:cNvSpPr/>
          <p:nvPr/>
        </p:nvSpPr>
        <p:spPr>
          <a:xfrm>
            <a:off x="7752688" y="-156412"/>
            <a:ext cx="1422675" cy="1689700"/>
          </a:xfrm>
          <a:prstGeom prst="flowChartCollate">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99" name="Google Shape;499;p40"/>
          <p:cNvPicPr preferRelativeResize="0"/>
          <p:nvPr/>
        </p:nvPicPr>
        <p:blipFill>
          <a:blip r:embed="rId2">
            <a:alphaModFix/>
          </a:blip>
          <a:stretch>
            <a:fillRect/>
          </a:stretch>
        </p:blipFill>
        <p:spPr>
          <a:xfrm>
            <a:off x="7996913" y="2273125"/>
            <a:ext cx="934252" cy="934252"/>
          </a:xfrm>
          <a:prstGeom prst="rect">
            <a:avLst/>
          </a:prstGeom>
          <a:noFill/>
          <a:ln>
            <a:noFill/>
          </a:ln>
        </p:spPr>
      </p:pic>
      <p:pic>
        <p:nvPicPr>
          <p:cNvPr id="500" name="Google Shape;500;p40"/>
          <p:cNvPicPr preferRelativeResize="0"/>
          <p:nvPr/>
        </p:nvPicPr>
        <p:blipFill>
          <a:blip r:embed="rId2">
            <a:alphaModFix/>
          </a:blip>
          <a:stretch>
            <a:fillRect/>
          </a:stretch>
        </p:blipFill>
        <p:spPr>
          <a:xfrm>
            <a:off x="167963" y="221325"/>
            <a:ext cx="934252" cy="934252"/>
          </a:xfrm>
          <a:prstGeom prst="rect">
            <a:avLst/>
          </a:prstGeom>
          <a:noFill/>
          <a:ln>
            <a:noFill/>
          </a:ln>
        </p:spPr>
      </p:pic>
      <p:pic>
        <p:nvPicPr>
          <p:cNvPr id="501" name="Google Shape;501;p40"/>
          <p:cNvPicPr preferRelativeResize="0"/>
          <p:nvPr/>
        </p:nvPicPr>
        <p:blipFill>
          <a:blip r:embed="rId2">
            <a:alphaModFix/>
          </a:blip>
          <a:stretch>
            <a:fillRect/>
          </a:stretch>
        </p:blipFill>
        <p:spPr>
          <a:xfrm>
            <a:off x="-492537" y="4538225"/>
            <a:ext cx="934252" cy="934252"/>
          </a:xfrm>
          <a:prstGeom prst="rect">
            <a:avLst/>
          </a:prstGeom>
          <a:noFill/>
          <a:ln>
            <a:noFill/>
          </a:ln>
        </p:spPr>
      </p:pic>
      <p:sp>
        <p:nvSpPr>
          <p:cNvPr id="502" name="Google Shape;502;p40"/>
          <p:cNvSpPr/>
          <p:nvPr>
            <p:ph idx="2" type="pic"/>
          </p:nvPr>
        </p:nvSpPr>
        <p:spPr>
          <a:xfrm>
            <a:off x="1206300" y="702588"/>
            <a:ext cx="6731400" cy="3738300"/>
          </a:xfrm>
          <a:prstGeom prst="rect">
            <a:avLst/>
          </a:prstGeom>
          <a:noFill/>
          <a:ln cap="flat" cmpd="sng" w="38100">
            <a:solidFill>
              <a:schemeClr val="accent2"/>
            </a:solidFill>
            <a:prstDash val="solid"/>
            <a:round/>
            <a:headEnd len="sm" w="sm" type="none"/>
            <a:tailEnd len="sm" w="sm" type="none"/>
          </a:ln>
        </p:spPr>
      </p:sp>
      <p:pic>
        <p:nvPicPr>
          <p:cNvPr id="503" name="Google Shape;503;p40"/>
          <p:cNvPicPr preferRelativeResize="0"/>
          <p:nvPr/>
        </p:nvPicPr>
        <p:blipFill>
          <a:blip r:embed="rId3">
            <a:alphaModFix/>
          </a:blip>
          <a:stretch>
            <a:fillRect/>
          </a:stretch>
        </p:blipFill>
        <p:spPr>
          <a:xfrm>
            <a:off x="343496" y="4538235"/>
            <a:ext cx="769799" cy="357100"/>
          </a:xfrm>
          <a:prstGeom prst="rect">
            <a:avLst/>
          </a:prstGeom>
          <a:noFill/>
          <a:ln>
            <a:noFill/>
          </a:ln>
        </p:spPr>
      </p:pic>
      <p:sp>
        <p:nvSpPr>
          <p:cNvPr id="504" name="Google Shape;504;p40"/>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p:cSld name="CUSTOM_20">
    <p:bg>
      <p:bgPr>
        <a:solidFill>
          <a:schemeClr val="accent3"/>
        </a:solidFill>
      </p:bgPr>
    </p:bg>
    <p:spTree>
      <p:nvGrpSpPr>
        <p:cNvPr id="57" name="Shape 57"/>
        <p:cNvGrpSpPr/>
        <p:nvPr/>
      </p:nvGrpSpPr>
      <p:grpSpPr>
        <a:xfrm>
          <a:off x="0" y="0"/>
          <a:ext cx="0" cy="0"/>
          <a:chOff x="0" y="0"/>
          <a:chExt cx="0" cy="0"/>
        </a:xfrm>
      </p:grpSpPr>
      <p:sp>
        <p:nvSpPr>
          <p:cNvPr id="58" name="Google Shape;58;p5"/>
          <p:cNvSpPr/>
          <p:nvPr/>
        </p:nvSpPr>
        <p:spPr>
          <a:xfrm flipH="1" rot="10800000">
            <a:off x="467575" y="411513"/>
            <a:ext cx="6765900" cy="2358600"/>
          </a:xfrm>
          <a:prstGeom prst="round1Rect">
            <a:avLst>
              <a:gd fmla="val 50000" name="adj"/>
            </a:avLst>
          </a:prstGeom>
          <a:solidFill>
            <a:srgbClr val="8AA6DF"/>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 name="Google Shape;59;p5"/>
          <p:cNvSpPr/>
          <p:nvPr/>
        </p:nvSpPr>
        <p:spPr>
          <a:xfrm flipH="1" rot="10800000">
            <a:off x="237425" y="172350"/>
            <a:ext cx="6765900" cy="2358600"/>
          </a:xfrm>
          <a:prstGeom prst="round1Rect">
            <a:avLst>
              <a:gd fmla="val 50000" name="adj"/>
            </a:avLst>
          </a:prstGeom>
          <a:no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 name="Google Shape;60;p5"/>
          <p:cNvSpPr/>
          <p:nvPr/>
        </p:nvSpPr>
        <p:spPr>
          <a:xfrm flipH="1" rot="10800000">
            <a:off x="0" y="-60500"/>
            <a:ext cx="6765900" cy="2358600"/>
          </a:xfrm>
          <a:prstGeom prst="round1Rect">
            <a:avLst>
              <a:gd fmla="val 50000" name="adj"/>
            </a:avLst>
          </a:prstGeom>
          <a:solidFill>
            <a:srgbClr val="8427C9"/>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5"/>
          <p:cNvSpPr/>
          <p:nvPr/>
        </p:nvSpPr>
        <p:spPr>
          <a:xfrm>
            <a:off x="6542675" y="1402563"/>
            <a:ext cx="2317200" cy="3523800"/>
          </a:xfrm>
          <a:prstGeom prst="round2SameRect">
            <a:avLst>
              <a:gd fmla="val 50000" name="adj1"/>
              <a:gd fmla="val 50000" name="adj2"/>
            </a:avLst>
          </a:prstGeom>
          <a:solidFill>
            <a:srgbClr val="8427C9"/>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2" name="Google Shape;62;p5"/>
          <p:cNvPicPr preferRelativeResize="0"/>
          <p:nvPr/>
        </p:nvPicPr>
        <p:blipFill>
          <a:blip r:embed="rId2">
            <a:alphaModFix/>
          </a:blip>
          <a:stretch>
            <a:fillRect/>
          </a:stretch>
        </p:blipFill>
        <p:spPr>
          <a:xfrm>
            <a:off x="6051077" y="2566000"/>
            <a:ext cx="2662149" cy="2662149"/>
          </a:xfrm>
          <a:prstGeom prst="rect">
            <a:avLst/>
          </a:prstGeom>
          <a:noFill/>
          <a:ln>
            <a:noFill/>
          </a:ln>
        </p:spPr>
      </p:pic>
      <p:pic>
        <p:nvPicPr>
          <p:cNvPr id="63" name="Google Shape;63;p5"/>
          <p:cNvPicPr preferRelativeResize="0"/>
          <p:nvPr/>
        </p:nvPicPr>
        <p:blipFill rotWithShape="1">
          <a:blip r:embed="rId3">
            <a:alphaModFix/>
          </a:blip>
          <a:srcRect b="71727" l="17690" r="59782" t="5223"/>
          <a:stretch/>
        </p:blipFill>
        <p:spPr>
          <a:xfrm>
            <a:off x="6529525" y="3146727"/>
            <a:ext cx="601124" cy="615050"/>
          </a:xfrm>
          <a:prstGeom prst="rect">
            <a:avLst/>
          </a:prstGeom>
          <a:noFill/>
          <a:ln>
            <a:noFill/>
          </a:ln>
        </p:spPr>
      </p:pic>
      <p:pic>
        <p:nvPicPr>
          <p:cNvPr id="64" name="Google Shape;64;p5"/>
          <p:cNvPicPr preferRelativeResize="0"/>
          <p:nvPr/>
        </p:nvPicPr>
        <p:blipFill rotWithShape="1">
          <a:blip r:embed="rId3">
            <a:alphaModFix/>
          </a:blip>
          <a:srcRect b="71727" l="17690" r="59782" t="5223"/>
          <a:stretch/>
        </p:blipFill>
        <p:spPr>
          <a:xfrm>
            <a:off x="6941950" y="4470525"/>
            <a:ext cx="445527" cy="455849"/>
          </a:xfrm>
          <a:prstGeom prst="rect">
            <a:avLst/>
          </a:prstGeom>
          <a:noFill/>
          <a:ln>
            <a:noFill/>
          </a:ln>
        </p:spPr>
      </p:pic>
      <p:pic>
        <p:nvPicPr>
          <p:cNvPr id="65" name="Google Shape;65;p5"/>
          <p:cNvPicPr preferRelativeResize="0"/>
          <p:nvPr/>
        </p:nvPicPr>
        <p:blipFill rotWithShape="1">
          <a:blip r:embed="rId3">
            <a:alphaModFix/>
          </a:blip>
          <a:srcRect b="71727" l="17690" r="59782" t="5223"/>
          <a:stretch/>
        </p:blipFill>
        <p:spPr>
          <a:xfrm>
            <a:off x="7018150" y="1645225"/>
            <a:ext cx="445527" cy="455849"/>
          </a:xfrm>
          <a:prstGeom prst="rect">
            <a:avLst/>
          </a:prstGeom>
          <a:noFill/>
          <a:ln>
            <a:noFill/>
          </a:ln>
        </p:spPr>
      </p:pic>
      <p:pic>
        <p:nvPicPr>
          <p:cNvPr id="66" name="Google Shape;66;p5"/>
          <p:cNvPicPr preferRelativeResize="0"/>
          <p:nvPr/>
        </p:nvPicPr>
        <p:blipFill rotWithShape="1">
          <a:blip r:embed="rId3">
            <a:alphaModFix/>
          </a:blip>
          <a:srcRect b="71727" l="17690" r="59782" t="5223"/>
          <a:stretch/>
        </p:blipFill>
        <p:spPr>
          <a:xfrm>
            <a:off x="7478512" y="1189375"/>
            <a:ext cx="445527" cy="455849"/>
          </a:xfrm>
          <a:prstGeom prst="rect">
            <a:avLst/>
          </a:prstGeom>
          <a:noFill/>
          <a:ln>
            <a:noFill/>
          </a:ln>
        </p:spPr>
      </p:pic>
      <p:pic>
        <p:nvPicPr>
          <p:cNvPr id="67" name="Google Shape;67;p5"/>
          <p:cNvPicPr preferRelativeResize="0"/>
          <p:nvPr/>
        </p:nvPicPr>
        <p:blipFill>
          <a:blip r:embed="rId4">
            <a:alphaModFix/>
          </a:blip>
          <a:stretch>
            <a:fillRect/>
          </a:stretch>
        </p:blipFill>
        <p:spPr>
          <a:xfrm>
            <a:off x="7211425" y="1324425"/>
            <a:ext cx="2049126" cy="2049126"/>
          </a:xfrm>
          <a:prstGeom prst="rect">
            <a:avLst/>
          </a:prstGeom>
          <a:noFill/>
          <a:ln>
            <a:noFill/>
          </a:ln>
        </p:spPr>
      </p:pic>
      <p:pic>
        <p:nvPicPr>
          <p:cNvPr id="68" name="Google Shape;68;p5"/>
          <p:cNvPicPr preferRelativeResize="0"/>
          <p:nvPr/>
        </p:nvPicPr>
        <p:blipFill rotWithShape="1">
          <a:blip r:embed="rId3">
            <a:alphaModFix/>
          </a:blip>
          <a:srcRect b="71727" l="17690" r="59782" t="5223"/>
          <a:stretch/>
        </p:blipFill>
        <p:spPr>
          <a:xfrm>
            <a:off x="8267700" y="3669150"/>
            <a:ext cx="445527" cy="455849"/>
          </a:xfrm>
          <a:prstGeom prst="rect">
            <a:avLst/>
          </a:prstGeom>
          <a:noFill/>
          <a:ln>
            <a:noFill/>
          </a:ln>
        </p:spPr>
      </p:pic>
      <p:pic>
        <p:nvPicPr>
          <p:cNvPr id="69" name="Google Shape;69;p5"/>
          <p:cNvPicPr preferRelativeResize="0"/>
          <p:nvPr/>
        </p:nvPicPr>
        <p:blipFill>
          <a:blip r:embed="rId5">
            <a:alphaModFix/>
          </a:blip>
          <a:stretch>
            <a:fillRect/>
          </a:stretch>
        </p:blipFill>
        <p:spPr>
          <a:xfrm>
            <a:off x="275550" y="4266702"/>
            <a:ext cx="903725" cy="903725"/>
          </a:xfrm>
          <a:prstGeom prst="rect">
            <a:avLst/>
          </a:prstGeom>
          <a:noFill/>
          <a:ln>
            <a:noFill/>
          </a:ln>
        </p:spPr>
      </p:pic>
      <p:sp>
        <p:nvSpPr>
          <p:cNvPr id="70" name="Google Shape;70;p5"/>
          <p:cNvSpPr txBox="1"/>
          <p:nvPr>
            <p:ph type="title"/>
          </p:nvPr>
        </p:nvSpPr>
        <p:spPr>
          <a:xfrm>
            <a:off x="246200" y="159700"/>
            <a:ext cx="6327900" cy="1869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6400"/>
              <a:buNone/>
              <a:defRPr sz="64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1" name="Google Shape;71;p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Image">
  <p:cSld name="CUSTOM_49">
    <p:bg>
      <p:bgPr>
        <a:solidFill>
          <a:schemeClr val="accent1"/>
        </a:solidFill>
      </p:bgPr>
    </p:bg>
    <p:spTree>
      <p:nvGrpSpPr>
        <p:cNvPr id="505" name="Shape 505"/>
        <p:cNvGrpSpPr/>
        <p:nvPr/>
      </p:nvGrpSpPr>
      <p:grpSpPr>
        <a:xfrm>
          <a:off x="0" y="0"/>
          <a:ext cx="0" cy="0"/>
          <a:chOff x="0" y="0"/>
          <a:chExt cx="0" cy="0"/>
        </a:xfrm>
      </p:grpSpPr>
      <p:grpSp>
        <p:nvGrpSpPr>
          <p:cNvPr id="506" name="Google Shape;506;p41"/>
          <p:cNvGrpSpPr/>
          <p:nvPr/>
        </p:nvGrpSpPr>
        <p:grpSpPr>
          <a:xfrm>
            <a:off x="6168750" y="-385012"/>
            <a:ext cx="2845225" cy="5793313"/>
            <a:chOff x="37850" y="-156412"/>
            <a:chExt cx="2845225" cy="5793313"/>
          </a:xfrm>
        </p:grpSpPr>
        <p:sp>
          <p:nvSpPr>
            <p:cNvPr id="507" name="Google Shape;507;p41"/>
            <p:cNvSpPr/>
            <p:nvPr/>
          </p:nvSpPr>
          <p:spPr>
            <a:xfrm>
              <a:off x="1460438" y="4214300"/>
              <a:ext cx="1422600" cy="1422600"/>
            </a:xfrm>
            <a:prstGeom prst="flowChartConnector">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8" name="Google Shape;508;p41"/>
            <p:cNvSpPr/>
            <p:nvPr/>
          </p:nvSpPr>
          <p:spPr>
            <a:xfrm>
              <a:off x="37850" y="1895450"/>
              <a:ext cx="1422600" cy="1689600"/>
            </a:xfrm>
            <a:prstGeom prst="round1Rect">
              <a:avLst>
                <a:gd fmla="val 50000" name="adj"/>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09" name="Google Shape;509;p41"/>
            <p:cNvPicPr preferRelativeResize="0"/>
            <p:nvPr/>
          </p:nvPicPr>
          <p:blipFill>
            <a:blip r:embed="rId2">
              <a:alphaModFix/>
            </a:blip>
            <a:stretch>
              <a:fillRect/>
            </a:stretch>
          </p:blipFill>
          <p:spPr>
            <a:xfrm>
              <a:off x="127899" y="238379"/>
              <a:ext cx="1095424" cy="1095424"/>
            </a:xfrm>
            <a:prstGeom prst="rect">
              <a:avLst/>
            </a:prstGeom>
            <a:noFill/>
            <a:ln>
              <a:noFill/>
            </a:ln>
          </p:spPr>
        </p:pic>
        <p:pic>
          <p:nvPicPr>
            <p:cNvPr id="510" name="Google Shape;510;p41"/>
            <p:cNvPicPr preferRelativeResize="0"/>
            <p:nvPr/>
          </p:nvPicPr>
          <p:blipFill>
            <a:blip r:embed="rId2">
              <a:alphaModFix/>
            </a:blip>
            <a:stretch>
              <a:fillRect/>
            </a:stretch>
          </p:blipFill>
          <p:spPr>
            <a:xfrm>
              <a:off x="201436" y="3998617"/>
              <a:ext cx="1095424" cy="1095424"/>
            </a:xfrm>
            <a:prstGeom prst="rect">
              <a:avLst/>
            </a:prstGeom>
            <a:noFill/>
            <a:ln>
              <a:noFill/>
            </a:ln>
          </p:spPr>
        </p:pic>
        <p:sp>
          <p:nvSpPr>
            <p:cNvPr id="511" name="Google Shape;511;p41"/>
            <p:cNvSpPr/>
            <p:nvPr/>
          </p:nvSpPr>
          <p:spPr>
            <a:xfrm>
              <a:off x="1460400" y="-156412"/>
              <a:ext cx="1422675" cy="1689700"/>
            </a:xfrm>
            <a:prstGeom prst="flowChartCollate">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12" name="Google Shape;512;p41"/>
            <p:cNvPicPr preferRelativeResize="0"/>
            <p:nvPr/>
          </p:nvPicPr>
          <p:blipFill>
            <a:blip r:embed="rId2">
              <a:alphaModFix/>
            </a:blip>
            <a:stretch>
              <a:fillRect/>
            </a:stretch>
          </p:blipFill>
          <p:spPr>
            <a:xfrm>
              <a:off x="1624024" y="2326092"/>
              <a:ext cx="1095424" cy="1095424"/>
            </a:xfrm>
            <a:prstGeom prst="rect">
              <a:avLst/>
            </a:prstGeom>
            <a:noFill/>
            <a:ln>
              <a:noFill/>
            </a:ln>
          </p:spPr>
        </p:pic>
      </p:grpSp>
      <p:grpSp>
        <p:nvGrpSpPr>
          <p:cNvPr id="513" name="Google Shape;513;p41"/>
          <p:cNvGrpSpPr/>
          <p:nvPr/>
        </p:nvGrpSpPr>
        <p:grpSpPr>
          <a:xfrm>
            <a:off x="37850" y="-385012"/>
            <a:ext cx="2845225" cy="5793313"/>
            <a:chOff x="37850" y="-156412"/>
            <a:chExt cx="2845225" cy="5793313"/>
          </a:xfrm>
        </p:grpSpPr>
        <p:sp>
          <p:nvSpPr>
            <p:cNvPr id="514" name="Google Shape;514;p41"/>
            <p:cNvSpPr/>
            <p:nvPr/>
          </p:nvSpPr>
          <p:spPr>
            <a:xfrm>
              <a:off x="1460438" y="4214300"/>
              <a:ext cx="1422600" cy="1422600"/>
            </a:xfrm>
            <a:prstGeom prst="flowChartConnector">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5" name="Google Shape;515;p41"/>
            <p:cNvSpPr/>
            <p:nvPr/>
          </p:nvSpPr>
          <p:spPr>
            <a:xfrm>
              <a:off x="37850" y="1895450"/>
              <a:ext cx="1422600" cy="1689600"/>
            </a:xfrm>
            <a:prstGeom prst="round1Rect">
              <a:avLst>
                <a:gd fmla="val 50000" name="adj"/>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16" name="Google Shape;516;p41"/>
            <p:cNvPicPr preferRelativeResize="0"/>
            <p:nvPr/>
          </p:nvPicPr>
          <p:blipFill>
            <a:blip r:embed="rId2">
              <a:alphaModFix/>
            </a:blip>
            <a:stretch>
              <a:fillRect/>
            </a:stretch>
          </p:blipFill>
          <p:spPr>
            <a:xfrm>
              <a:off x="127899" y="238379"/>
              <a:ext cx="1095424" cy="1095424"/>
            </a:xfrm>
            <a:prstGeom prst="rect">
              <a:avLst/>
            </a:prstGeom>
            <a:noFill/>
            <a:ln>
              <a:noFill/>
            </a:ln>
          </p:spPr>
        </p:pic>
        <p:sp>
          <p:nvSpPr>
            <p:cNvPr id="517" name="Google Shape;517;p41"/>
            <p:cNvSpPr/>
            <p:nvPr/>
          </p:nvSpPr>
          <p:spPr>
            <a:xfrm>
              <a:off x="1460400" y="-156412"/>
              <a:ext cx="1422675" cy="1689700"/>
            </a:xfrm>
            <a:prstGeom prst="flowChartCollate">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18" name="Google Shape;518;p41"/>
            <p:cNvPicPr preferRelativeResize="0"/>
            <p:nvPr/>
          </p:nvPicPr>
          <p:blipFill>
            <a:blip r:embed="rId2">
              <a:alphaModFix/>
            </a:blip>
            <a:stretch>
              <a:fillRect/>
            </a:stretch>
          </p:blipFill>
          <p:spPr>
            <a:xfrm>
              <a:off x="1624024" y="2326092"/>
              <a:ext cx="1095424" cy="1095424"/>
            </a:xfrm>
            <a:prstGeom prst="rect">
              <a:avLst/>
            </a:prstGeom>
            <a:noFill/>
            <a:ln>
              <a:noFill/>
            </a:ln>
          </p:spPr>
        </p:pic>
      </p:grpSp>
      <p:sp>
        <p:nvSpPr>
          <p:cNvPr id="519" name="Google Shape;519;p4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grpSp>
        <p:nvGrpSpPr>
          <p:cNvPr id="520" name="Google Shape;520;p41"/>
          <p:cNvGrpSpPr/>
          <p:nvPr/>
        </p:nvGrpSpPr>
        <p:grpSpPr>
          <a:xfrm>
            <a:off x="3103300" y="-385012"/>
            <a:ext cx="2845225" cy="5793313"/>
            <a:chOff x="37850" y="-156412"/>
            <a:chExt cx="2845225" cy="5793313"/>
          </a:xfrm>
        </p:grpSpPr>
        <p:sp>
          <p:nvSpPr>
            <p:cNvPr id="521" name="Google Shape;521;p41"/>
            <p:cNvSpPr/>
            <p:nvPr/>
          </p:nvSpPr>
          <p:spPr>
            <a:xfrm>
              <a:off x="1460438" y="4214300"/>
              <a:ext cx="1422600" cy="1422600"/>
            </a:xfrm>
            <a:prstGeom prst="flowChartConnector">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2" name="Google Shape;522;p41"/>
            <p:cNvSpPr/>
            <p:nvPr/>
          </p:nvSpPr>
          <p:spPr>
            <a:xfrm>
              <a:off x="37850" y="1895450"/>
              <a:ext cx="1422600" cy="1689600"/>
            </a:xfrm>
            <a:prstGeom prst="round1Rect">
              <a:avLst>
                <a:gd fmla="val 50000" name="adj"/>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23" name="Google Shape;523;p41"/>
            <p:cNvPicPr preferRelativeResize="0"/>
            <p:nvPr/>
          </p:nvPicPr>
          <p:blipFill>
            <a:blip r:embed="rId2">
              <a:alphaModFix/>
            </a:blip>
            <a:stretch>
              <a:fillRect/>
            </a:stretch>
          </p:blipFill>
          <p:spPr>
            <a:xfrm>
              <a:off x="127899" y="238379"/>
              <a:ext cx="1095424" cy="1095424"/>
            </a:xfrm>
            <a:prstGeom prst="rect">
              <a:avLst/>
            </a:prstGeom>
            <a:noFill/>
            <a:ln>
              <a:noFill/>
            </a:ln>
          </p:spPr>
        </p:pic>
        <p:pic>
          <p:nvPicPr>
            <p:cNvPr id="524" name="Google Shape;524;p41"/>
            <p:cNvPicPr preferRelativeResize="0"/>
            <p:nvPr/>
          </p:nvPicPr>
          <p:blipFill>
            <a:blip r:embed="rId2">
              <a:alphaModFix/>
            </a:blip>
            <a:stretch>
              <a:fillRect/>
            </a:stretch>
          </p:blipFill>
          <p:spPr>
            <a:xfrm>
              <a:off x="201436" y="3998617"/>
              <a:ext cx="1095424" cy="1095424"/>
            </a:xfrm>
            <a:prstGeom prst="rect">
              <a:avLst/>
            </a:prstGeom>
            <a:noFill/>
            <a:ln>
              <a:noFill/>
            </a:ln>
          </p:spPr>
        </p:pic>
        <p:sp>
          <p:nvSpPr>
            <p:cNvPr id="525" name="Google Shape;525;p41"/>
            <p:cNvSpPr/>
            <p:nvPr/>
          </p:nvSpPr>
          <p:spPr>
            <a:xfrm>
              <a:off x="1460400" y="-156412"/>
              <a:ext cx="1422675" cy="1689700"/>
            </a:xfrm>
            <a:prstGeom prst="flowChartCollate">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26" name="Google Shape;526;p41"/>
            <p:cNvPicPr preferRelativeResize="0"/>
            <p:nvPr/>
          </p:nvPicPr>
          <p:blipFill>
            <a:blip r:embed="rId2">
              <a:alphaModFix/>
            </a:blip>
            <a:stretch>
              <a:fillRect/>
            </a:stretch>
          </p:blipFill>
          <p:spPr>
            <a:xfrm>
              <a:off x="1624024" y="2326092"/>
              <a:ext cx="1095424" cy="1095424"/>
            </a:xfrm>
            <a:prstGeom prst="rect">
              <a:avLst/>
            </a:prstGeom>
            <a:noFill/>
            <a:ln>
              <a:noFill/>
            </a:ln>
          </p:spPr>
        </p:pic>
      </p:grpSp>
      <p:sp>
        <p:nvSpPr>
          <p:cNvPr id="527" name="Google Shape;527;p41"/>
          <p:cNvSpPr/>
          <p:nvPr>
            <p:ph idx="2" type="pic"/>
          </p:nvPr>
        </p:nvSpPr>
        <p:spPr>
          <a:xfrm>
            <a:off x="1206300" y="773850"/>
            <a:ext cx="6731400" cy="3595800"/>
          </a:xfrm>
          <a:prstGeom prst="rect">
            <a:avLst/>
          </a:prstGeom>
          <a:noFill/>
          <a:ln cap="flat" cmpd="sng" w="38100">
            <a:solidFill>
              <a:schemeClr val="dk1"/>
            </a:solidFill>
            <a:prstDash val="solid"/>
            <a:round/>
            <a:headEnd len="sm" w="sm" type="none"/>
            <a:tailEnd len="sm" w="sm" type="none"/>
          </a:ln>
        </p:spPr>
      </p:sp>
      <p:pic>
        <p:nvPicPr>
          <p:cNvPr id="528" name="Google Shape;528;p41"/>
          <p:cNvPicPr preferRelativeResize="0"/>
          <p:nvPr/>
        </p:nvPicPr>
        <p:blipFill>
          <a:blip r:embed="rId3">
            <a:alphaModFix/>
          </a:blip>
          <a:stretch>
            <a:fillRect/>
          </a:stretch>
        </p:blipFill>
        <p:spPr>
          <a:xfrm>
            <a:off x="275550" y="4266702"/>
            <a:ext cx="903725" cy="90372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Image">
  <p:cSld name="CUSTOM_50">
    <p:bg>
      <p:bgPr>
        <a:solidFill>
          <a:schemeClr val="lt1"/>
        </a:solidFill>
      </p:bgPr>
    </p:bg>
    <p:spTree>
      <p:nvGrpSpPr>
        <p:cNvPr id="529" name="Shape 529"/>
        <p:cNvGrpSpPr/>
        <p:nvPr/>
      </p:nvGrpSpPr>
      <p:grpSpPr>
        <a:xfrm>
          <a:off x="0" y="0"/>
          <a:ext cx="0" cy="0"/>
          <a:chOff x="0" y="0"/>
          <a:chExt cx="0" cy="0"/>
        </a:xfrm>
      </p:grpSpPr>
      <p:pic>
        <p:nvPicPr>
          <p:cNvPr id="530" name="Google Shape;530;p42"/>
          <p:cNvPicPr preferRelativeResize="0"/>
          <p:nvPr/>
        </p:nvPicPr>
        <p:blipFill>
          <a:blip r:embed="rId2">
            <a:alphaModFix/>
          </a:blip>
          <a:stretch>
            <a:fillRect/>
          </a:stretch>
        </p:blipFill>
        <p:spPr>
          <a:xfrm>
            <a:off x="343496" y="4538235"/>
            <a:ext cx="769799" cy="357100"/>
          </a:xfrm>
          <a:prstGeom prst="rect">
            <a:avLst/>
          </a:prstGeom>
          <a:noFill/>
          <a:ln>
            <a:noFill/>
          </a:ln>
        </p:spPr>
      </p:pic>
      <p:grpSp>
        <p:nvGrpSpPr>
          <p:cNvPr id="531" name="Google Shape;531;p42"/>
          <p:cNvGrpSpPr/>
          <p:nvPr/>
        </p:nvGrpSpPr>
        <p:grpSpPr>
          <a:xfrm>
            <a:off x="6652205" y="155979"/>
            <a:ext cx="2352712" cy="5143546"/>
            <a:chOff x="6728405" y="155979"/>
            <a:chExt cx="2352712" cy="5143546"/>
          </a:xfrm>
        </p:grpSpPr>
        <p:sp>
          <p:nvSpPr>
            <p:cNvPr id="532" name="Google Shape;532;p42"/>
            <p:cNvSpPr/>
            <p:nvPr/>
          </p:nvSpPr>
          <p:spPr>
            <a:xfrm flipH="1" rot="10800000">
              <a:off x="6728405" y="289120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3" name="Google Shape;533;p42"/>
            <p:cNvSpPr/>
            <p:nvPr/>
          </p:nvSpPr>
          <p:spPr>
            <a:xfrm flipH="1" rot="10800000">
              <a:off x="8130717" y="425882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 name="Google Shape;534;p42"/>
            <p:cNvSpPr/>
            <p:nvPr/>
          </p:nvSpPr>
          <p:spPr>
            <a:xfrm flipH="1" rot="10800000">
              <a:off x="8130717" y="152359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5" name="Google Shape;535;p42"/>
            <p:cNvSpPr/>
            <p:nvPr/>
          </p:nvSpPr>
          <p:spPr>
            <a:xfrm flipH="1" rot="10800000">
              <a:off x="6728405" y="15597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36" name="Google Shape;536;p42"/>
            <p:cNvPicPr preferRelativeResize="0"/>
            <p:nvPr/>
          </p:nvPicPr>
          <p:blipFill>
            <a:blip r:embed="rId3">
              <a:alphaModFix/>
            </a:blip>
            <a:stretch>
              <a:fillRect/>
            </a:stretch>
          </p:blipFill>
          <p:spPr>
            <a:xfrm>
              <a:off x="6849200" y="4394242"/>
              <a:ext cx="769802" cy="769823"/>
            </a:xfrm>
            <a:prstGeom prst="rect">
              <a:avLst/>
            </a:prstGeom>
            <a:noFill/>
            <a:ln>
              <a:noFill/>
            </a:ln>
          </p:spPr>
        </p:pic>
        <p:pic>
          <p:nvPicPr>
            <p:cNvPr id="537" name="Google Shape;537;p42"/>
            <p:cNvPicPr preferRelativeResize="0"/>
            <p:nvPr/>
          </p:nvPicPr>
          <p:blipFill>
            <a:blip r:embed="rId3">
              <a:alphaModFix/>
            </a:blip>
            <a:stretch>
              <a:fillRect/>
            </a:stretch>
          </p:blipFill>
          <p:spPr>
            <a:xfrm>
              <a:off x="6849213" y="1593804"/>
              <a:ext cx="769802" cy="769823"/>
            </a:xfrm>
            <a:prstGeom prst="rect">
              <a:avLst/>
            </a:prstGeom>
            <a:noFill/>
            <a:ln>
              <a:noFill/>
            </a:ln>
          </p:spPr>
        </p:pic>
        <p:pic>
          <p:nvPicPr>
            <p:cNvPr id="538" name="Google Shape;538;p42"/>
            <p:cNvPicPr preferRelativeResize="0"/>
            <p:nvPr/>
          </p:nvPicPr>
          <p:blipFill>
            <a:blip r:embed="rId3">
              <a:alphaModFix/>
            </a:blip>
            <a:stretch>
              <a:fillRect/>
            </a:stretch>
          </p:blipFill>
          <p:spPr>
            <a:xfrm>
              <a:off x="8221013" y="291417"/>
              <a:ext cx="769802" cy="769823"/>
            </a:xfrm>
            <a:prstGeom prst="rect">
              <a:avLst/>
            </a:prstGeom>
            <a:noFill/>
            <a:ln>
              <a:noFill/>
            </a:ln>
          </p:spPr>
        </p:pic>
        <p:pic>
          <p:nvPicPr>
            <p:cNvPr id="539" name="Google Shape;539;p42"/>
            <p:cNvPicPr preferRelativeResize="0"/>
            <p:nvPr/>
          </p:nvPicPr>
          <p:blipFill>
            <a:blip r:embed="rId3">
              <a:alphaModFix/>
            </a:blip>
            <a:stretch>
              <a:fillRect/>
            </a:stretch>
          </p:blipFill>
          <p:spPr>
            <a:xfrm>
              <a:off x="8221013" y="2961404"/>
              <a:ext cx="769802" cy="769823"/>
            </a:xfrm>
            <a:prstGeom prst="rect">
              <a:avLst/>
            </a:prstGeom>
            <a:noFill/>
            <a:ln>
              <a:noFill/>
            </a:ln>
          </p:spPr>
        </p:pic>
      </p:grpSp>
      <p:sp>
        <p:nvSpPr>
          <p:cNvPr id="540" name="Google Shape;540;p4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grpSp>
        <p:nvGrpSpPr>
          <p:cNvPr id="541" name="Google Shape;541;p42"/>
          <p:cNvGrpSpPr/>
          <p:nvPr/>
        </p:nvGrpSpPr>
        <p:grpSpPr>
          <a:xfrm>
            <a:off x="3851830" y="155979"/>
            <a:ext cx="2352712" cy="5143546"/>
            <a:chOff x="6728405" y="155979"/>
            <a:chExt cx="2352712" cy="5143546"/>
          </a:xfrm>
        </p:grpSpPr>
        <p:sp>
          <p:nvSpPr>
            <p:cNvPr id="542" name="Google Shape;542;p42"/>
            <p:cNvSpPr/>
            <p:nvPr/>
          </p:nvSpPr>
          <p:spPr>
            <a:xfrm flipH="1" rot="10800000">
              <a:off x="6728405" y="289120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3" name="Google Shape;543;p42"/>
            <p:cNvSpPr/>
            <p:nvPr/>
          </p:nvSpPr>
          <p:spPr>
            <a:xfrm flipH="1" rot="10800000">
              <a:off x="8130717" y="425882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4" name="Google Shape;544;p42"/>
            <p:cNvSpPr/>
            <p:nvPr/>
          </p:nvSpPr>
          <p:spPr>
            <a:xfrm flipH="1" rot="10800000">
              <a:off x="8130717" y="152359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5" name="Google Shape;545;p42"/>
            <p:cNvSpPr/>
            <p:nvPr/>
          </p:nvSpPr>
          <p:spPr>
            <a:xfrm flipH="1" rot="10800000">
              <a:off x="6728405" y="15597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46" name="Google Shape;546;p42"/>
            <p:cNvPicPr preferRelativeResize="0"/>
            <p:nvPr/>
          </p:nvPicPr>
          <p:blipFill>
            <a:blip r:embed="rId3">
              <a:alphaModFix/>
            </a:blip>
            <a:stretch>
              <a:fillRect/>
            </a:stretch>
          </p:blipFill>
          <p:spPr>
            <a:xfrm>
              <a:off x="6849200" y="4394242"/>
              <a:ext cx="769802" cy="769823"/>
            </a:xfrm>
            <a:prstGeom prst="rect">
              <a:avLst/>
            </a:prstGeom>
            <a:noFill/>
            <a:ln>
              <a:noFill/>
            </a:ln>
          </p:spPr>
        </p:pic>
        <p:pic>
          <p:nvPicPr>
            <p:cNvPr id="547" name="Google Shape;547;p42"/>
            <p:cNvPicPr preferRelativeResize="0"/>
            <p:nvPr/>
          </p:nvPicPr>
          <p:blipFill>
            <a:blip r:embed="rId3">
              <a:alphaModFix/>
            </a:blip>
            <a:stretch>
              <a:fillRect/>
            </a:stretch>
          </p:blipFill>
          <p:spPr>
            <a:xfrm>
              <a:off x="6849213" y="1593804"/>
              <a:ext cx="769802" cy="769823"/>
            </a:xfrm>
            <a:prstGeom prst="rect">
              <a:avLst/>
            </a:prstGeom>
            <a:noFill/>
            <a:ln>
              <a:noFill/>
            </a:ln>
          </p:spPr>
        </p:pic>
        <p:pic>
          <p:nvPicPr>
            <p:cNvPr id="548" name="Google Shape;548;p42"/>
            <p:cNvPicPr preferRelativeResize="0"/>
            <p:nvPr/>
          </p:nvPicPr>
          <p:blipFill>
            <a:blip r:embed="rId3">
              <a:alphaModFix/>
            </a:blip>
            <a:stretch>
              <a:fillRect/>
            </a:stretch>
          </p:blipFill>
          <p:spPr>
            <a:xfrm>
              <a:off x="8221013" y="291417"/>
              <a:ext cx="769802" cy="769823"/>
            </a:xfrm>
            <a:prstGeom prst="rect">
              <a:avLst/>
            </a:prstGeom>
            <a:noFill/>
            <a:ln>
              <a:noFill/>
            </a:ln>
          </p:spPr>
        </p:pic>
        <p:pic>
          <p:nvPicPr>
            <p:cNvPr id="549" name="Google Shape;549;p42"/>
            <p:cNvPicPr preferRelativeResize="0"/>
            <p:nvPr/>
          </p:nvPicPr>
          <p:blipFill>
            <a:blip r:embed="rId3">
              <a:alphaModFix/>
            </a:blip>
            <a:stretch>
              <a:fillRect/>
            </a:stretch>
          </p:blipFill>
          <p:spPr>
            <a:xfrm>
              <a:off x="8221013" y="2961404"/>
              <a:ext cx="769802" cy="769823"/>
            </a:xfrm>
            <a:prstGeom prst="rect">
              <a:avLst/>
            </a:prstGeom>
            <a:noFill/>
            <a:ln>
              <a:noFill/>
            </a:ln>
          </p:spPr>
        </p:pic>
      </p:grpSp>
      <p:grpSp>
        <p:nvGrpSpPr>
          <p:cNvPr id="550" name="Google Shape;550;p42"/>
          <p:cNvGrpSpPr/>
          <p:nvPr/>
        </p:nvGrpSpPr>
        <p:grpSpPr>
          <a:xfrm>
            <a:off x="1051455" y="155979"/>
            <a:ext cx="2352712" cy="5143546"/>
            <a:chOff x="6728405" y="155979"/>
            <a:chExt cx="2352712" cy="5143546"/>
          </a:xfrm>
        </p:grpSpPr>
        <p:sp>
          <p:nvSpPr>
            <p:cNvPr id="551" name="Google Shape;551;p42"/>
            <p:cNvSpPr/>
            <p:nvPr/>
          </p:nvSpPr>
          <p:spPr>
            <a:xfrm flipH="1" rot="10800000">
              <a:off x="6728405" y="289120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2" name="Google Shape;552;p42"/>
            <p:cNvSpPr/>
            <p:nvPr/>
          </p:nvSpPr>
          <p:spPr>
            <a:xfrm flipH="1" rot="10800000">
              <a:off x="8130717" y="425882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3" name="Google Shape;553;p42"/>
            <p:cNvSpPr/>
            <p:nvPr/>
          </p:nvSpPr>
          <p:spPr>
            <a:xfrm flipH="1" rot="10800000">
              <a:off x="8130717" y="152359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4" name="Google Shape;554;p42"/>
            <p:cNvSpPr/>
            <p:nvPr/>
          </p:nvSpPr>
          <p:spPr>
            <a:xfrm flipH="1" rot="10800000">
              <a:off x="6728405" y="15597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55" name="Google Shape;555;p42"/>
            <p:cNvPicPr preferRelativeResize="0"/>
            <p:nvPr/>
          </p:nvPicPr>
          <p:blipFill>
            <a:blip r:embed="rId3">
              <a:alphaModFix/>
            </a:blip>
            <a:stretch>
              <a:fillRect/>
            </a:stretch>
          </p:blipFill>
          <p:spPr>
            <a:xfrm>
              <a:off x="6849200" y="4394242"/>
              <a:ext cx="769802" cy="769823"/>
            </a:xfrm>
            <a:prstGeom prst="rect">
              <a:avLst/>
            </a:prstGeom>
            <a:noFill/>
            <a:ln>
              <a:noFill/>
            </a:ln>
          </p:spPr>
        </p:pic>
        <p:pic>
          <p:nvPicPr>
            <p:cNvPr id="556" name="Google Shape;556;p42"/>
            <p:cNvPicPr preferRelativeResize="0"/>
            <p:nvPr/>
          </p:nvPicPr>
          <p:blipFill>
            <a:blip r:embed="rId3">
              <a:alphaModFix/>
            </a:blip>
            <a:stretch>
              <a:fillRect/>
            </a:stretch>
          </p:blipFill>
          <p:spPr>
            <a:xfrm>
              <a:off x="6849213" y="1593804"/>
              <a:ext cx="769802" cy="769823"/>
            </a:xfrm>
            <a:prstGeom prst="rect">
              <a:avLst/>
            </a:prstGeom>
            <a:noFill/>
            <a:ln>
              <a:noFill/>
            </a:ln>
          </p:spPr>
        </p:pic>
        <p:pic>
          <p:nvPicPr>
            <p:cNvPr id="557" name="Google Shape;557;p42"/>
            <p:cNvPicPr preferRelativeResize="0"/>
            <p:nvPr/>
          </p:nvPicPr>
          <p:blipFill>
            <a:blip r:embed="rId3">
              <a:alphaModFix/>
            </a:blip>
            <a:stretch>
              <a:fillRect/>
            </a:stretch>
          </p:blipFill>
          <p:spPr>
            <a:xfrm>
              <a:off x="8221013" y="291417"/>
              <a:ext cx="769802" cy="769823"/>
            </a:xfrm>
            <a:prstGeom prst="rect">
              <a:avLst/>
            </a:prstGeom>
            <a:noFill/>
            <a:ln>
              <a:noFill/>
            </a:ln>
          </p:spPr>
        </p:pic>
        <p:pic>
          <p:nvPicPr>
            <p:cNvPr id="558" name="Google Shape;558;p42"/>
            <p:cNvPicPr preferRelativeResize="0"/>
            <p:nvPr/>
          </p:nvPicPr>
          <p:blipFill>
            <a:blip r:embed="rId3">
              <a:alphaModFix/>
            </a:blip>
            <a:stretch>
              <a:fillRect/>
            </a:stretch>
          </p:blipFill>
          <p:spPr>
            <a:xfrm>
              <a:off x="8221013" y="2961404"/>
              <a:ext cx="769802" cy="769823"/>
            </a:xfrm>
            <a:prstGeom prst="rect">
              <a:avLst/>
            </a:prstGeom>
            <a:noFill/>
            <a:ln>
              <a:noFill/>
            </a:ln>
          </p:spPr>
        </p:pic>
      </p:grpSp>
      <p:sp>
        <p:nvSpPr>
          <p:cNvPr id="559" name="Google Shape;559;p42"/>
          <p:cNvSpPr/>
          <p:nvPr/>
        </p:nvSpPr>
        <p:spPr>
          <a:xfrm flipH="1" rot="10800000">
            <a:off x="-346608" y="152359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60" name="Google Shape;560;p42"/>
          <p:cNvPicPr preferRelativeResize="0"/>
          <p:nvPr/>
        </p:nvPicPr>
        <p:blipFill>
          <a:blip r:embed="rId3">
            <a:alphaModFix/>
          </a:blip>
          <a:stretch>
            <a:fillRect/>
          </a:stretch>
        </p:blipFill>
        <p:spPr>
          <a:xfrm>
            <a:off x="-256312" y="291417"/>
            <a:ext cx="769802" cy="769823"/>
          </a:xfrm>
          <a:prstGeom prst="rect">
            <a:avLst/>
          </a:prstGeom>
          <a:noFill/>
          <a:ln>
            <a:noFill/>
          </a:ln>
        </p:spPr>
      </p:pic>
      <p:pic>
        <p:nvPicPr>
          <p:cNvPr id="561" name="Google Shape;561;p42"/>
          <p:cNvPicPr preferRelativeResize="0"/>
          <p:nvPr/>
        </p:nvPicPr>
        <p:blipFill>
          <a:blip r:embed="rId3">
            <a:alphaModFix/>
          </a:blip>
          <a:stretch>
            <a:fillRect/>
          </a:stretch>
        </p:blipFill>
        <p:spPr>
          <a:xfrm>
            <a:off x="-256312" y="2961404"/>
            <a:ext cx="769802" cy="769823"/>
          </a:xfrm>
          <a:prstGeom prst="rect">
            <a:avLst/>
          </a:prstGeom>
          <a:noFill/>
          <a:ln>
            <a:noFill/>
          </a:ln>
        </p:spPr>
      </p:pic>
      <p:sp>
        <p:nvSpPr>
          <p:cNvPr id="562" name="Google Shape;562;p42"/>
          <p:cNvSpPr/>
          <p:nvPr>
            <p:ph idx="2" type="pic"/>
          </p:nvPr>
        </p:nvSpPr>
        <p:spPr>
          <a:xfrm>
            <a:off x="1206300" y="773850"/>
            <a:ext cx="6731400" cy="3595800"/>
          </a:xfrm>
          <a:prstGeom prst="rect">
            <a:avLst/>
          </a:prstGeom>
          <a:noFill/>
          <a:ln cap="flat" cmpd="sng" w="38100">
            <a:solidFill>
              <a:schemeClr val="lt2"/>
            </a:solidFill>
            <a:prstDash val="solid"/>
            <a:round/>
            <a:headEnd len="sm" w="sm" type="none"/>
            <a:tailEnd len="sm" w="sm" type="none"/>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Multiple Images">
  <p:cSld name="CUSTOM_14">
    <p:bg>
      <p:bgPr>
        <a:solidFill>
          <a:schemeClr val="accent2"/>
        </a:solidFill>
      </p:bgPr>
    </p:bg>
    <p:spTree>
      <p:nvGrpSpPr>
        <p:cNvPr id="563" name="Shape 563"/>
        <p:cNvGrpSpPr/>
        <p:nvPr/>
      </p:nvGrpSpPr>
      <p:grpSpPr>
        <a:xfrm>
          <a:off x="0" y="0"/>
          <a:ext cx="0" cy="0"/>
          <a:chOff x="0" y="0"/>
          <a:chExt cx="0" cy="0"/>
        </a:xfrm>
      </p:grpSpPr>
      <p:sp>
        <p:nvSpPr>
          <p:cNvPr id="564" name="Google Shape;564;p43"/>
          <p:cNvSpPr/>
          <p:nvPr/>
        </p:nvSpPr>
        <p:spPr>
          <a:xfrm>
            <a:off x="-27850" y="817675"/>
            <a:ext cx="9171900" cy="4326000"/>
          </a:xfrm>
          <a:prstGeom prst="round1Rect">
            <a:avLst>
              <a:gd fmla="val 13461"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5" name="Google Shape;565;p43"/>
          <p:cNvSpPr/>
          <p:nvPr>
            <p:ph idx="2" type="pic"/>
          </p:nvPr>
        </p:nvSpPr>
        <p:spPr>
          <a:xfrm>
            <a:off x="890050" y="1222625"/>
            <a:ext cx="2473500" cy="1658400"/>
          </a:xfrm>
          <a:prstGeom prst="rect">
            <a:avLst/>
          </a:prstGeom>
          <a:noFill/>
          <a:ln>
            <a:noFill/>
          </a:ln>
        </p:spPr>
      </p:sp>
      <p:sp>
        <p:nvSpPr>
          <p:cNvPr id="566" name="Google Shape;566;p43"/>
          <p:cNvSpPr/>
          <p:nvPr>
            <p:ph idx="3" type="pic"/>
          </p:nvPr>
        </p:nvSpPr>
        <p:spPr>
          <a:xfrm>
            <a:off x="890050" y="3004825"/>
            <a:ext cx="2473500" cy="1395000"/>
          </a:xfrm>
          <a:prstGeom prst="rect">
            <a:avLst/>
          </a:prstGeom>
          <a:noFill/>
          <a:ln>
            <a:noFill/>
          </a:ln>
        </p:spPr>
      </p:sp>
      <p:sp>
        <p:nvSpPr>
          <p:cNvPr id="567" name="Google Shape;567;p43"/>
          <p:cNvSpPr/>
          <p:nvPr>
            <p:ph idx="4" type="pic"/>
          </p:nvPr>
        </p:nvSpPr>
        <p:spPr>
          <a:xfrm>
            <a:off x="3459625" y="1222625"/>
            <a:ext cx="4791900" cy="3180600"/>
          </a:xfrm>
          <a:prstGeom prst="rect">
            <a:avLst/>
          </a:prstGeom>
          <a:noFill/>
          <a:ln>
            <a:noFill/>
          </a:ln>
        </p:spPr>
      </p:sp>
      <p:sp>
        <p:nvSpPr>
          <p:cNvPr id="568" name="Google Shape;568;p43"/>
          <p:cNvSpPr txBox="1"/>
          <p:nvPr>
            <p:ph type="ctrTitle"/>
          </p:nvPr>
        </p:nvSpPr>
        <p:spPr>
          <a:xfrm>
            <a:off x="126625" y="88747"/>
            <a:ext cx="88242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3600"/>
              <a:buNone/>
              <a:defRPr b="1">
                <a:solidFill>
                  <a:schemeClr val="accent6"/>
                </a:solidFill>
              </a:defRPr>
            </a:lvl1pPr>
            <a:lvl2pPr lvl="1">
              <a:spcBef>
                <a:spcPts val="0"/>
              </a:spcBef>
              <a:spcAft>
                <a:spcPts val="0"/>
              </a:spcAft>
              <a:buClr>
                <a:schemeClr val="accent6"/>
              </a:buClr>
              <a:buSzPts val="3200"/>
              <a:buNone/>
              <a:defRPr b="1" sz="3200">
                <a:solidFill>
                  <a:schemeClr val="accent6"/>
                </a:solidFill>
              </a:defRPr>
            </a:lvl2pPr>
            <a:lvl3pPr lvl="2">
              <a:spcBef>
                <a:spcPts val="0"/>
              </a:spcBef>
              <a:spcAft>
                <a:spcPts val="0"/>
              </a:spcAft>
              <a:buClr>
                <a:schemeClr val="accent6"/>
              </a:buClr>
              <a:buSzPts val="3200"/>
              <a:buNone/>
              <a:defRPr b="1" sz="3200">
                <a:solidFill>
                  <a:schemeClr val="accent6"/>
                </a:solidFill>
              </a:defRPr>
            </a:lvl3pPr>
            <a:lvl4pPr lvl="3">
              <a:spcBef>
                <a:spcPts val="0"/>
              </a:spcBef>
              <a:spcAft>
                <a:spcPts val="0"/>
              </a:spcAft>
              <a:buClr>
                <a:schemeClr val="accent6"/>
              </a:buClr>
              <a:buSzPts val="3200"/>
              <a:buNone/>
              <a:defRPr b="1" sz="3200">
                <a:solidFill>
                  <a:schemeClr val="accent6"/>
                </a:solidFill>
              </a:defRPr>
            </a:lvl4pPr>
            <a:lvl5pPr lvl="4">
              <a:spcBef>
                <a:spcPts val="0"/>
              </a:spcBef>
              <a:spcAft>
                <a:spcPts val="0"/>
              </a:spcAft>
              <a:buClr>
                <a:schemeClr val="accent6"/>
              </a:buClr>
              <a:buSzPts val="3200"/>
              <a:buNone/>
              <a:defRPr b="1" sz="3200">
                <a:solidFill>
                  <a:schemeClr val="accent6"/>
                </a:solidFill>
              </a:defRPr>
            </a:lvl5pPr>
            <a:lvl6pPr lvl="5">
              <a:spcBef>
                <a:spcPts val="0"/>
              </a:spcBef>
              <a:spcAft>
                <a:spcPts val="0"/>
              </a:spcAft>
              <a:buClr>
                <a:schemeClr val="accent6"/>
              </a:buClr>
              <a:buSzPts val="3200"/>
              <a:buNone/>
              <a:defRPr b="1" sz="3200">
                <a:solidFill>
                  <a:schemeClr val="accent6"/>
                </a:solidFill>
              </a:defRPr>
            </a:lvl6pPr>
            <a:lvl7pPr lvl="6">
              <a:spcBef>
                <a:spcPts val="0"/>
              </a:spcBef>
              <a:spcAft>
                <a:spcPts val="0"/>
              </a:spcAft>
              <a:buClr>
                <a:schemeClr val="accent6"/>
              </a:buClr>
              <a:buSzPts val="3200"/>
              <a:buNone/>
              <a:defRPr b="1" sz="3200">
                <a:solidFill>
                  <a:schemeClr val="accent6"/>
                </a:solidFill>
              </a:defRPr>
            </a:lvl7pPr>
            <a:lvl8pPr lvl="7">
              <a:spcBef>
                <a:spcPts val="0"/>
              </a:spcBef>
              <a:spcAft>
                <a:spcPts val="0"/>
              </a:spcAft>
              <a:buClr>
                <a:schemeClr val="accent6"/>
              </a:buClr>
              <a:buSzPts val="3200"/>
              <a:buNone/>
              <a:defRPr b="1" sz="3200">
                <a:solidFill>
                  <a:schemeClr val="accent6"/>
                </a:solidFill>
              </a:defRPr>
            </a:lvl8pPr>
            <a:lvl9pPr lvl="8">
              <a:spcBef>
                <a:spcPts val="0"/>
              </a:spcBef>
              <a:spcAft>
                <a:spcPts val="0"/>
              </a:spcAft>
              <a:buClr>
                <a:schemeClr val="accent6"/>
              </a:buClr>
              <a:buSzPts val="3200"/>
              <a:buNone/>
              <a:defRPr b="1" sz="3200">
                <a:solidFill>
                  <a:schemeClr val="accent6"/>
                </a:solidFill>
              </a:defRPr>
            </a:lvl9pPr>
          </a:lstStyle>
          <a:p/>
        </p:txBody>
      </p:sp>
      <p:sp>
        <p:nvSpPr>
          <p:cNvPr id="569" name="Google Shape;569;p4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Let's Play">
  <p:cSld name="CUSTOM_33">
    <p:bg>
      <p:bgPr>
        <a:solidFill>
          <a:schemeClr val="dk1"/>
        </a:solidFill>
      </p:bgPr>
    </p:bg>
    <p:spTree>
      <p:nvGrpSpPr>
        <p:cNvPr id="570" name="Shape 570"/>
        <p:cNvGrpSpPr/>
        <p:nvPr/>
      </p:nvGrpSpPr>
      <p:grpSpPr>
        <a:xfrm>
          <a:off x="0" y="0"/>
          <a:ext cx="0" cy="0"/>
          <a:chOff x="0" y="0"/>
          <a:chExt cx="0" cy="0"/>
        </a:xfrm>
      </p:grpSpPr>
      <p:sp>
        <p:nvSpPr>
          <p:cNvPr id="571" name="Google Shape;571;p44"/>
          <p:cNvSpPr/>
          <p:nvPr/>
        </p:nvSpPr>
        <p:spPr>
          <a:xfrm>
            <a:off x="6477550" y="1960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2" name="Google Shape;572;p44"/>
          <p:cNvSpPr/>
          <p:nvPr/>
        </p:nvSpPr>
        <p:spPr>
          <a:xfrm>
            <a:off x="6477550" y="1589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3" name="Google Shape;573;p44"/>
          <p:cNvSpPr/>
          <p:nvPr/>
        </p:nvSpPr>
        <p:spPr>
          <a:xfrm>
            <a:off x="6477550" y="40557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4" name="Google Shape;574;p44"/>
          <p:cNvSpPr/>
          <p:nvPr/>
        </p:nvSpPr>
        <p:spPr>
          <a:xfrm>
            <a:off x="6477550" y="-5257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5" name="Google Shape;575;p44"/>
          <p:cNvSpPr/>
          <p:nvPr/>
        </p:nvSpPr>
        <p:spPr>
          <a:xfrm rot="-5400000">
            <a:off x="-625962" y="92783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6" name="Google Shape;576;p44"/>
          <p:cNvSpPr/>
          <p:nvPr/>
        </p:nvSpPr>
        <p:spPr>
          <a:xfrm rot="-5400000">
            <a:off x="-625962" y="-228937"/>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7" name="Google Shape;577;p44"/>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8" name="Google Shape;578;p44"/>
          <p:cNvSpPr/>
          <p:nvPr/>
        </p:nvSpPr>
        <p:spPr>
          <a:xfrm flipH="1">
            <a:off x="381000" y="35503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9" name="Google Shape;579;p44"/>
          <p:cNvSpPr/>
          <p:nvPr/>
        </p:nvSpPr>
        <p:spPr>
          <a:xfrm>
            <a:off x="834850" y="889050"/>
            <a:ext cx="7890000" cy="336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80" name="Google Shape;580;p44" title="Icons_Artboard 24.png"/>
          <p:cNvPicPr preferRelativeResize="0"/>
          <p:nvPr/>
        </p:nvPicPr>
        <p:blipFill>
          <a:blip r:embed="rId2">
            <a:alphaModFix/>
          </a:blip>
          <a:stretch>
            <a:fillRect/>
          </a:stretch>
        </p:blipFill>
        <p:spPr>
          <a:xfrm>
            <a:off x="2414859" y="3955435"/>
            <a:ext cx="1101993" cy="1101399"/>
          </a:xfrm>
          <a:prstGeom prst="rect">
            <a:avLst/>
          </a:prstGeom>
          <a:noFill/>
          <a:ln>
            <a:noFill/>
          </a:ln>
        </p:spPr>
      </p:pic>
      <p:pic>
        <p:nvPicPr>
          <p:cNvPr id="581" name="Google Shape;581;p44"/>
          <p:cNvPicPr preferRelativeResize="0"/>
          <p:nvPr/>
        </p:nvPicPr>
        <p:blipFill>
          <a:blip r:embed="rId3">
            <a:alphaModFix/>
          </a:blip>
          <a:stretch>
            <a:fillRect/>
          </a:stretch>
        </p:blipFill>
        <p:spPr>
          <a:xfrm rot="-742867">
            <a:off x="7282755" y="481752"/>
            <a:ext cx="1447790" cy="1447771"/>
          </a:xfrm>
          <a:prstGeom prst="rect">
            <a:avLst/>
          </a:prstGeom>
          <a:noFill/>
          <a:ln>
            <a:noFill/>
          </a:ln>
        </p:spPr>
      </p:pic>
      <p:sp>
        <p:nvSpPr>
          <p:cNvPr id="582" name="Google Shape;582;p44"/>
          <p:cNvSpPr txBox="1"/>
          <p:nvPr/>
        </p:nvSpPr>
        <p:spPr>
          <a:xfrm>
            <a:off x="3143100" y="1735413"/>
            <a:ext cx="28578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200">
                <a:solidFill>
                  <a:srgbClr val="000000"/>
                </a:solidFill>
                <a:latin typeface="Proxima Nova"/>
                <a:ea typeface="Proxima Nova"/>
                <a:cs typeface="Proxima Nova"/>
                <a:sym typeface="Proxima Nova"/>
              </a:rPr>
              <a:t>Let’s Play</a:t>
            </a:r>
            <a:endParaRPr b="1" sz="3200">
              <a:solidFill>
                <a:srgbClr val="000000"/>
              </a:solidFill>
              <a:latin typeface="Proxima Nova"/>
              <a:ea typeface="Proxima Nova"/>
              <a:cs typeface="Proxima Nova"/>
              <a:sym typeface="Proxima Nova"/>
            </a:endParaRPr>
          </a:p>
        </p:txBody>
      </p:sp>
      <p:pic>
        <p:nvPicPr>
          <p:cNvPr id="583" name="Google Shape;583;p44" title="Icons_Artboard 24.png"/>
          <p:cNvPicPr preferRelativeResize="0"/>
          <p:nvPr/>
        </p:nvPicPr>
        <p:blipFill>
          <a:blip r:embed="rId2">
            <a:alphaModFix/>
          </a:blip>
          <a:stretch>
            <a:fillRect/>
          </a:stretch>
        </p:blipFill>
        <p:spPr>
          <a:xfrm>
            <a:off x="255372" y="927851"/>
            <a:ext cx="1492726" cy="1491925"/>
          </a:xfrm>
          <a:prstGeom prst="rect">
            <a:avLst/>
          </a:prstGeom>
          <a:noFill/>
          <a:ln>
            <a:noFill/>
          </a:ln>
        </p:spPr>
      </p:pic>
      <p:pic>
        <p:nvPicPr>
          <p:cNvPr id="584" name="Google Shape;584;p44" title="Icons_Artboard 24.png"/>
          <p:cNvPicPr preferRelativeResize="0"/>
          <p:nvPr/>
        </p:nvPicPr>
        <p:blipFill>
          <a:blip r:embed="rId2">
            <a:alphaModFix/>
          </a:blip>
          <a:stretch>
            <a:fillRect/>
          </a:stretch>
        </p:blipFill>
        <p:spPr>
          <a:xfrm>
            <a:off x="7144374" y="3550411"/>
            <a:ext cx="1254124" cy="1253475"/>
          </a:xfrm>
          <a:prstGeom prst="rect">
            <a:avLst/>
          </a:prstGeom>
          <a:noFill/>
          <a:ln>
            <a:noFill/>
          </a:ln>
        </p:spPr>
      </p:pic>
      <p:pic>
        <p:nvPicPr>
          <p:cNvPr id="585" name="Google Shape;585;p44" title="Icons_Artboard 24.png"/>
          <p:cNvPicPr preferRelativeResize="0"/>
          <p:nvPr/>
        </p:nvPicPr>
        <p:blipFill>
          <a:blip r:embed="rId2">
            <a:alphaModFix/>
          </a:blip>
          <a:stretch>
            <a:fillRect/>
          </a:stretch>
        </p:blipFill>
        <p:spPr>
          <a:xfrm>
            <a:off x="1162350" y="42750"/>
            <a:ext cx="1035249" cy="1034702"/>
          </a:xfrm>
          <a:prstGeom prst="rect">
            <a:avLst/>
          </a:prstGeom>
          <a:noFill/>
          <a:ln>
            <a:noFill/>
          </a:ln>
        </p:spPr>
      </p:pic>
      <p:sp>
        <p:nvSpPr>
          <p:cNvPr id="586" name="Google Shape;586;p44"/>
          <p:cNvSpPr txBox="1"/>
          <p:nvPr>
            <p:ph type="title"/>
          </p:nvPr>
        </p:nvSpPr>
        <p:spPr>
          <a:xfrm>
            <a:off x="1590300" y="2498225"/>
            <a:ext cx="6379200" cy="1253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7" name="Google Shape;587;p4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Let's Play: Question">
  <p:cSld name="CUSTOM_34">
    <p:bg>
      <p:bgPr>
        <a:solidFill>
          <a:schemeClr val="lt1"/>
        </a:solidFill>
      </p:bgPr>
    </p:bg>
    <p:spTree>
      <p:nvGrpSpPr>
        <p:cNvPr id="588" name="Shape 588"/>
        <p:cNvGrpSpPr/>
        <p:nvPr/>
      </p:nvGrpSpPr>
      <p:grpSpPr>
        <a:xfrm>
          <a:off x="0" y="0"/>
          <a:ext cx="0" cy="0"/>
          <a:chOff x="0" y="0"/>
          <a:chExt cx="0" cy="0"/>
        </a:xfrm>
      </p:grpSpPr>
      <p:sp>
        <p:nvSpPr>
          <p:cNvPr id="589" name="Google Shape;589;p45"/>
          <p:cNvSpPr/>
          <p:nvPr/>
        </p:nvSpPr>
        <p:spPr>
          <a:xfrm>
            <a:off x="6477550" y="1960263"/>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0" name="Google Shape;590;p45"/>
          <p:cNvSpPr/>
          <p:nvPr/>
        </p:nvSpPr>
        <p:spPr>
          <a:xfrm>
            <a:off x="6477550" y="1589763"/>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1" name="Google Shape;591;p45"/>
          <p:cNvSpPr/>
          <p:nvPr/>
        </p:nvSpPr>
        <p:spPr>
          <a:xfrm>
            <a:off x="6477550" y="4055776"/>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2" name="Google Shape;592;p45"/>
          <p:cNvSpPr/>
          <p:nvPr/>
        </p:nvSpPr>
        <p:spPr>
          <a:xfrm>
            <a:off x="6477550" y="-525749"/>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3" name="Google Shape;593;p45"/>
          <p:cNvSpPr/>
          <p:nvPr/>
        </p:nvSpPr>
        <p:spPr>
          <a:xfrm rot="-5400000">
            <a:off x="-625962" y="92783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4" name="Google Shape;594;p45"/>
          <p:cNvSpPr/>
          <p:nvPr/>
        </p:nvSpPr>
        <p:spPr>
          <a:xfrm rot="-5400000">
            <a:off x="-625962" y="-228937"/>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5" name="Google Shape;595;p45"/>
          <p:cNvSpPr/>
          <p:nvPr/>
        </p:nvSpPr>
        <p:spPr>
          <a:xfrm>
            <a:off x="627000" y="551775"/>
            <a:ext cx="7890000" cy="7437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6" name="Google Shape;596;p45"/>
          <p:cNvSpPr/>
          <p:nvPr/>
        </p:nvSpPr>
        <p:spPr>
          <a:xfrm>
            <a:off x="627000" y="1437075"/>
            <a:ext cx="7890000" cy="2171700"/>
          </a:xfrm>
          <a:prstGeom prst="roundRect">
            <a:avLst>
              <a:gd fmla="val 7274"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97" name="Google Shape;597;p45" title="Icons_Artboard 24.png"/>
          <p:cNvPicPr preferRelativeResize="0"/>
          <p:nvPr/>
        </p:nvPicPr>
        <p:blipFill>
          <a:blip r:embed="rId2">
            <a:alphaModFix/>
          </a:blip>
          <a:stretch>
            <a:fillRect/>
          </a:stretch>
        </p:blipFill>
        <p:spPr>
          <a:xfrm>
            <a:off x="208234" y="2246835"/>
            <a:ext cx="1101993" cy="1101399"/>
          </a:xfrm>
          <a:prstGeom prst="rect">
            <a:avLst/>
          </a:prstGeom>
          <a:noFill/>
          <a:ln>
            <a:noFill/>
          </a:ln>
        </p:spPr>
      </p:pic>
      <p:pic>
        <p:nvPicPr>
          <p:cNvPr id="598" name="Google Shape;598;p45" title="Icons_Artboard 24.png"/>
          <p:cNvPicPr preferRelativeResize="0"/>
          <p:nvPr/>
        </p:nvPicPr>
        <p:blipFill>
          <a:blip r:embed="rId2">
            <a:alphaModFix/>
          </a:blip>
          <a:stretch>
            <a:fillRect/>
          </a:stretch>
        </p:blipFill>
        <p:spPr>
          <a:xfrm>
            <a:off x="7767024" y="850486"/>
            <a:ext cx="1254124" cy="1253475"/>
          </a:xfrm>
          <a:prstGeom prst="rect">
            <a:avLst/>
          </a:prstGeom>
          <a:noFill/>
          <a:ln>
            <a:noFill/>
          </a:ln>
        </p:spPr>
      </p:pic>
      <p:sp>
        <p:nvSpPr>
          <p:cNvPr id="599" name="Google Shape;599;p45"/>
          <p:cNvSpPr txBox="1"/>
          <p:nvPr>
            <p:ph type="title"/>
          </p:nvPr>
        </p:nvSpPr>
        <p:spPr>
          <a:xfrm>
            <a:off x="745250" y="632125"/>
            <a:ext cx="7632000" cy="569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00" name="Google Shape;600;p45"/>
          <p:cNvSpPr txBox="1"/>
          <p:nvPr>
            <p:ph idx="1" type="subTitle"/>
          </p:nvPr>
        </p:nvSpPr>
        <p:spPr>
          <a:xfrm>
            <a:off x="1081950" y="1801825"/>
            <a:ext cx="6980100" cy="7437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b="1" sz="36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601" name="Google Shape;601;p45"/>
          <p:cNvSpPr txBox="1"/>
          <p:nvPr>
            <p:ph idx="2" type="subTitle"/>
          </p:nvPr>
        </p:nvSpPr>
        <p:spPr>
          <a:xfrm>
            <a:off x="1081950" y="2587875"/>
            <a:ext cx="6980100" cy="7437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000"/>
              <a:buNone/>
              <a:defRPr sz="30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602" name="Google Shape;602;p4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Let's Play: Question">
  <p:cSld name="CUSTOM_36">
    <p:bg>
      <p:bgPr>
        <a:solidFill>
          <a:schemeClr val="accent4"/>
        </a:solidFill>
      </p:bgPr>
    </p:bg>
    <p:spTree>
      <p:nvGrpSpPr>
        <p:cNvPr id="603" name="Shape 603"/>
        <p:cNvGrpSpPr/>
        <p:nvPr/>
      </p:nvGrpSpPr>
      <p:grpSpPr>
        <a:xfrm>
          <a:off x="0" y="0"/>
          <a:ext cx="0" cy="0"/>
          <a:chOff x="0" y="0"/>
          <a:chExt cx="0" cy="0"/>
        </a:xfrm>
      </p:grpSpPr>
      <p:sp>
        <p:nvSpPr>
          <p:cNvPr id="604" name="Google Shape;604;p46"/>
          <p:cNvSpPr/>
          <p:nvPr/>
        </p:nvSpPr>
        <p:spPr>
          <a:xfrm>
            <a:off x="6477550" y="1960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5" name="Google Shape;605;p46"/>
          <p:cNvSpPr/>
          <p:nvPr/>
        </p:nvSpPr>
        <p:spPr>
          <a:xfrm>
            <a:off x="6477550" y="1589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6" name="Google Shape;606;p46"/>
          <p:cNvSpPr/>
          <p:nvPr/>
        </p:nvSpPr>
        <p:spPr>
          <a:xfrm>
            <a:off x="6477550" y="40557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7" name="Google Shape;607;p46"/>
          <p:cNvSpPr/>
          <p:nvPr/>
        </p:nvSpPr>
        <p:spPr>
          <a:xfrm>
            <a:off x="6477550" y="-5257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8" name="Google Shape;608;p46"/>
          <p:cNvSpPr/>
          <p:nvPr/>
        </p:nvSpPr>
        <p:spPr>
          <a:xfrm rot="-5400000">
            <a:off x="-625962" y="927838"/>
            <a:ext cx="1615800" cy="1615800"/>
          </a:xfrm>
          <a:prstGeom prst="rtTriangle">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9" name="Google Shape;609;p46"/>
          <p:cNvSpPr/>
          <p:nvPr/>
        </p:nvSpPr>
        <p:spPr>
          <a:xfrm rot="-5400000">
            <a:off x="-625962" y="-228937"/>
            <a:ext cx="1615800" cy="1615800"/>
          </a:xfrm>
          <a:prstGeom prst="rtTriangle">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0" name="Google Shape;610;p46"/>
          <p:cNvSpPr/>
          <p:nvPr/>
        </p:nvSpPr>
        <p:spPr>
          <a:xfrm>
            <a:off x="627000" y="551775"/>
            <a:ext cx="7890000" cy="7437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1" name="Google Shape;611;p46"/>
          <p:cNvSpPr/>
          <p:nvPr/>
        </p:nvSpPr>
        <p:spPr>
          <a:xfrm>
            <a:off x="582575" y="1386875"/>
            <a:ext cx="7890000" cy="3268200"/>
          </a:xfrm>
          <a:prstGeom prst="roundRect">
            <a:avLst>
              <a:gd fmla="val 6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12" name="Google Shape;612;p46" title="Icons_Artboard 24.png"/>
          <p:cNvPicPr preferRelativeResize="0"/>
          <p:nvPr/>
        </p:nvPicPr>
        <p:blipFill>
          <a:blip r:embed="rId2">
            <a:alphaModFix/>
          </a:blip>
          <a:stretch>
            <a:fillRect/>
          </a:stretch>
        </p:blipFill>
        <p:spPr>
          <a:xfrm>
            <a:off x="9" y="3553785"/>
            <a:ext cx="1101993" cy="1101399"/>
          </a:xfrm>
          <a:prstGeom prst="rect">
            <a:avLst/>
          </a:prstGeom>
          <a:noFill/>
          <a:ln>
            <a:noFill/>
          </a:ln>
        </p:spPr>
      </p:pic>
      <p:pic>
        <p:nvPicPr>
          <p:cNvPr id="613" name="Google Shape;613;p46" title="Icons_Artboard 24.png"/>
          <p:cNvPicPr preferRelativeResize="0"/>
          <p:nvPr/>
        </p:nvPicPr>
        <p:blipFill>
          <a:blip r:embed="rId2">
            <a:alphaModFix/>
          </a:blip>
          <a:stretch>
            <a:fillRect/>
          </a:stretch>
        </p:blipFill>
        <p:spPr>
          <a:xfrm>
            <a:off x="7767024" y="850486"/>
            <a:ext cx="1254124" cy="1253475"/>
          </a:xfrm>
          <a:prstGeom prst="rect">
            <a:avLst/>
          </a:prstGeom>
          <a:noFill/>
          <a:ln>
            <a:noFill/>
          </a:ln>
        </p:spPr>
      </p:pic>
      <p:sp>
        <p:nvSpPr>
          <p:cNvPr id="614" name="Google Shape;614;p46"/>
          <p:cNvSpPr/>
          <p:nvPr>
            <p:ph idx="2" type="pic"/>
          </p:nvPr>
        </p:nvSpPr>
        <p:spPr>
          <a:xfrm>
            <a:off x="2444700" y="1619975"/>
            <a:ext cx="4254600" cy="2802000"/>
          </a:xfrm>
          <a:prstGeom prst="rect">
            <a:avLst/>
          </a:prstGeom>
          <a:noFill/>
          <a:ln>
            <a:noFill/>
          </a:ln>
        </p:spPr>
      </p:sp>
      <p:sp>
        <p:nvSpPr>
          <p:cNvPr id="615" name="Google Shape;615;p46"/>
          <p:cNvSpPr txBox="1"/>
          <p:nvPr>
            <p:ph type="title"/>
          </p:nvPr>
        </p:nvSpPr>
        <p:spPr>
          <a:xfrm>
            <a:off x="745250" y="632125"/>
            <a:ext cx="7632000" cy="569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6" name="Google Shape;616;p46"/>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Panelists">
  <p:cSld name="CUSTOM_42">
    <p:bg>
      <p:bgPr>
        <a:solidFill>
          <a:schemeClr val="lt1"/>
        </a:solidFill>
      </p:bgPr>
    </p:bg>
    <p:spTree>
      <p:nvGrpSpPr>
        <p:cNvPr id="617" name="Shape 617"/>
        <p:cNvGrpSpPr/>
        <p:nvPr/>
      </p:nvGrpSpPr>
      <p:grpSpPr>
        <a:xfrm>
          <a:off x="0" y="0"/>
          <a:ext cx="0" cy="0"/>
          <a:chOff x="0" y="0"/>
          <a:chExt cx="0" cy="0"/>
        </a:xfrm>
      </p:grpSpPr>
      <p:sp>
        <p:nvSpPr>
          <p:cNvPr id="618" name="Google Shape;618;p47"/>
          <p:cNvSpPr/>
          <p:nvPr/>
        </p:nvSpPr>
        <p:spPr>
          <a:xfrm rot="5400000">
            <a:off x="-428950" y="1628350"/>
            <a:ext cx="3613800" cy="2114700"/>
          </a:xfrm>
          <a:prstGeom prst="round1Rect">
            <a:avLst>
              <a:gd fmla="val 36680" name="adj"/>
            </a:avLst>
          </a:prstGeom>
          <a:solidFill>
            <a:srgbClr val="F7F5EB"/>
          </a:solidFill>
          <a:ln cap="flat" cmpd="sng" w="38100">
            <a:solidFill>
              <a:srgbClr val="0070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9" name="Google Shape;619;p47"/>
          <p:cNvSpPr/>
          <p:nvPr/>
        </p:nvSpPr>
        <p:spPr>
          <a:xfrm rot="5400000">
            <a:off x="1700417" y="1628350"/>
            <a:ext cx="3613800" cy="2114700"/>
          </a:xfrm>
          <a:prstGeom prst="round1Rect">
            <a:avLst>
              <a:gd fmla="val 36680" name="adj"/>
            </a:avLst>
          </a:prstGeom>
          <a:solidFill>
            <a:srgbClr val="F7F5EB"/>
          </a:solidFill>
          <a:ln cap="flat" cmpd="sng" w="38100">
            <a:solidFill>
              <a:srgbClr val="0070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0" name="Google Shape;620;p47"/>
          <p:cNvSpPr/>
          <p:nvPr/>
        </p:nvSpPr>
        <p:spPr>
          <a:xfrm rot="5400000">
            <a:off x="3829783" y="1628350"/>
            <a:ext cx="3613800" cy="2114700"/>
          </a:xfrm>
          <a:prstGeom prst="round1Rect">
            <a:avLst>
              <a:gd fmla="val 36680" name="adj"/>
            </a:avLst>
          </a:prstGeom>
          <a:solidFill>
            <a:srgbClr val="F7F5EB"/>
          </a:solidFill>
          <a:ln cap="flat" cmpd="sng" w="38100">
            <a:solidFill>
              <a:srgbClr val="0070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1" name="Google Shape;621;p47"/>
          <p:cNvSpPr/>
          <p:nvPr/>
        </p:nvSpPr>
        <p:spPr>
          <a:xfrm rot="5400000">
            <a:off x="5959150" y="1628350"/>
            <a:ext cx="3613800" cy="2114700"/>
          </a:xfrm>
          <a:prstGeom prst="round1Rect">
            <a:avLst>
              <a:gd fmla="val 36680" name="adj"/>
            </a:avLst>
          </a:prstGeom>
          <a:solidFill>
            <a:srgbClr val="F7F5EB"/>
          </a:solidFill>
          <a:ln cap="flat" cmpd="sng" w="38100">
            <a:solidFill>
              <a:srgbClr val="0070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22" name="Google Shape;622;p47"/>
          <p:cNvPicPr preferRelativeResize="0"/>
          <p:nvPr/>
        </p:nvPicPr>
        <p:blipFill rotWithShape="1">
          <a:blip r:embed="rId2">
            <a:alphaModFix/>
          </a:blip>
          <a:srcRect b="67365" l="16249" r="54978" t="4935"/>
          <a:stretch/>
        </p:blipFill>
        <p:spPr>
          <a:xfrm rot="380626">
            <a:off x="-75600" y="530376"/>
            <a:ext cx="760631" cy="732297"/>
          </a:xfrm>
          <a:prstGeom prst="rect">
            <a:avLst/>
          </a:prstGeom>
          <a:noFill/>
          <a:ln>
            <a:noFill/>
          </a:ln>
        </p:spPr>
      </p:pic>
      <p:pic>
        <p:nvPicPr>
          <p:cNvPr id="623" name="Google Shape;623;p47"/>
          <p:cNvPicPr preferRelativeResize="0"/>
          <p:nvPr/>
        </p:nvPicPr>
        <p:blipFill rotWithShape="1">
          <a:blip r:embed="rId2">
            <a:alphaModFix/>
          </a:blip>
          <a:srcRect b="67365" l="16249" r="54978" t="4935"/>
          <a:stretch/>
        </p:blipFill>
        <p:spPr>
          <a:xfrm>
            <a:off x="2597225" y="4493875"/>
            <a:ext cx="408822" cy="393600"/>
          </a:xfrm>
          <a:prstGeom prst="rect">
            <a:avLst/>
          </a:prstGeom>
          <a:noFill/>
          <a:ln>
            <a:noFill/>
          </a:ln>
        </p:spPr>
      </p:pic>
      <p:pic>
        <p:nvPicPr>
          <p:cNvPr id="624" name="Google Shape;624;p47"/>
          <p:cNvPicPr preferRelativeResize="0"/>
          <p:nvPr/>
        </p:nvPicPr>
        <p:blipFill rotWithShape="1">
          <a:blip r:embed="rId2">
            <a:alphaModFix/>
          </a:blip>
          <a:srcRect b="67365" l="16249" r="54978" t="4935"/>
          <a:stretch/>
        </p:blipFill>
        <p:spPr>
          <a:xfrm>
            <a:off x="8330000" y="592425"/>
            <a:ext cx="408822" cy="393600"/>
          </a:xfrm>
          <a:prstGeom prst="rect">
            <a:avLst/>
          </a:prstGeom>
          <a:noFill/>
          <a:ln>
            <a:noFill/>
          </a:ln>
        </p:spPr>
      </p:pic>
      <p:pic>
        <p:nvPicPr>
          <p:cNvPr id="625" name="Google Shape;625;p47"/>
          <p:cNvPicPr preferRelativeResize="0"/>
          <p:nvPr/>
        </p:nvPicPr>
        <p:blipFill rotWithShape="1">
          <a:blip r:embed="rId2">
            <a:alphaModFix/>
          </a:blip>
          <a:srcRect b="67365" l="16249" r="54978" t="4935"/>
          <a:stretch/>
        </p:blipFill>
        <p:spPr>
          <a:xfrm>
            <a:off x="1249775" y="4749900"/>
            <a:ext cx="408822" cy="393600"/>
          </a:xfrm>
          <a:prstGeom prst="rect">
            <a:avLst/>
          </a:prstGeom>
          <a:noFill/>
          <a:ln>
            <a:noFill/>
          </a:ln>
        </p:spPr>
      </p:pic>
      <p:pic>
        <p:nvPicPr>
          <p:cNvPr id="626" name="Google Shape;626;p47"/>
          <p:cNvPicPr preferRelativeResize="0"/>
          <p:nvPr/>
        </p:nvPicPr>
        <p:blipFill rotWithShape="1">
          <a:blip r:embed="rId2">
            <a:alphaModFix/>
          </a:blip>
          <a:srcRect b="67365" l="16249" r="54978" t="4935"/>
          <a:stretch/>
        </p:blipFill>
        <p:spPr>
          <a:xfrm>
            <a:off x="7143775" y="-112100"/>
            <a:ext cx="408822" cy="393600"/>
          </a:xfrm>
          <a:prstGeom prst="rect">
            <a:avLst/>
          </a:prstGeom>
          <a:noFill/>
          <a:ln>
            <a:noFill/>
          </a:ln>
        </p:spPr>
      </p:pic>
      <p:pic>
        <p:nvPicPr>
          <p:cNvPr id="627" name="Google Shape;627;p47"/>
          <p:cNvPicPr preferRelativeResize="0"/>
          <p:nvPr/>
        </p:nvPicPr>
        <p:blipFill>
          <a:blip r:embed="rId3">
            <a:alphaModFix/>
          </a:blip>
          <a:stretch>
            <a:fillRect/>
          </a:stretch>
        </p:blipFill>
        <p:spPr>
          <a:xfrm>
            <a:off x="1658612" y="3940236"/>
            <a:ext cx="1116600" cy="1116580"/>
          </a:xfrm>
          <a:prstGeom prst="rect">
            <a:avLst/>
          </a:prstGeom>
          <a:noFill/>
          <a:ln>
            <a:noFill/>
          </a:ln>
        </p:spPr>
      </p:pic>
      <p:pic>
        <p:nvPicPr>
          <p:cNvPr id="628" name="Google Shape;628;p47"/>
          <p:cNvPicPr preferRelativeResize="0"/>
          <p:nvPr/>
        </p:nvPicPr>
        <p:blipFill>
          <a:blip r:embed="rId4">
            <a:alphaModFix/>
          </a:blip>
          <a:stretch>
            <a:fillRect/>
          </a:stretch>
        </p:blipFill>
        <p:spPr>
          <a:xfrm>
            <a:off x="8539370" y="516213"/>
            <a:ext cx="760627" cy="760627"/>
          </a:xfrm>
          <a:prstGeom prst="rect">
            <a:avLst/>
          </a:prstGeom>
          <a:noFill/>
          <a:ln>
            <a:noFill/>
          </a:ln>
        </p:spPr>
      </p:pic>
      <p:pic>
        <p:nvPicPr>
          <p:cNvPr id="629" name="Google Shape;629;p47"/>
          <p:cNvPicPr preferRelativeResize="0"/>
          <p:nvPr/>
        </p:nvPicPr>
        <p:blipFill rotWithShape="1">
          <a:blip r:embed="rId2">
            <a:alphaModFix/>
          </a:blip>
          <a:srcRect b="67365" l="16249" r="54978" t="4935"/>
          <a:stretch/>
        </p:blipFill>
        <p:spPr>
          <a:xfrm rot="380626">
            <a:off x="7100550" y="4503526"/>
            <a:ext cx="760631" cy="732297"/>
          </a:xfrm>
          <a:prstGeom prst="rect">
            <a:avLst/>
          </a:prstGeom>
          <a:noFill/>
          <a:ln>
            <a:noFill/>
          </a:ln>
        </p:spPr>
      </p:pic>
      <p:sp>
        <p:nvSpPr>
          <p:cNvPr id="630" name="Google Shape;630;p47"/>
          <p:cNvSpPr/>
          <p:nvPr>
            <p:ph idx="2" type="pic"/>
          </p:nvPr>
        </p:nvSpPr>
        <p:spPr>
          <a:xfrm>
            <a:off x="468325" y="1039825"/>
            <a:ext cx="1817700" cy="1817700"/>
          </a:xfrm>
          <a:prstGeom prst="rect">
            <a:avLst/>
          </a:prstGeom>
          <a:noFill/>
          <a:ln>
            <a:noFill/>
          </a:ln>
        </p:spPr>
      </p:sp>
      <p:sp>
        <p:nvSpPr>
          <p:cNvPr id="631" name="Google Shape;631;p47"/>
          <p:cNvSpPr/>
          <p:nvPr>
            <p:ph idx="3" type="pic"/>
          </p:nvPr>
        </p:nvSpPr>
        <p:spPr>
          <a:xfrm>
            <a:off x="2598463" y="1039825"/>
            <a:ext cx="1817700" cy="1817700"/>
          </a:xfrm>
          <a:prstGeom prst="rect">
            <a:avLst/>
          </a:prstGeom>
          <a:noFill/>
          <a:ln>
            <a:noFill/>
          </a:ln>
        </p:spPr>
      </p:sp>
      <p:sp>
        <p:nvSpPr>
          <p:cNvPr id="632" name="Google Shape;632;p47"/>
          <p:cNvSpPr/>
          <p:nvPr>
            <p:ph idx="4" type="pic"/>
          </p:nvPr>
        </p:nvSpPr>
        <p:spPr>
          <a:xfrm>
            <a:off x="4727838" y="1039825"/>
            <a:ext cx="1817700" cy="1817700"/>
          </a:xfrm>
          <a:prstGeom prst="rect">
            <a:avLst/>
          </a:prstGeom>
          <a:noFill/>
          <a:ln>
            <a:noFill/>
          </a:ln>
        </p:spPr>
      </p:sp>
      <p:sp>
        <p:nvSpPr>
          <p:cNvPr id="633" name="Google Shape;633;p47"/>
          <p:cNvSpPr/>
          <p:nvPr>
            <p:ph idx="5" type="pic"/>
          </p:nvPr>
        </p:nvSpPr>
        <p:spPr>
          <a:xfrm>
            <a:off x="6857175" y="1039825"/>
            <a:ext cx="1817700" cy="1817700"/>
          </a:xfrm>
          <a:prstGeom prst="rect">
            <a:avLst/>
          </a:prstGeom>
          <a:noFill/>
          <a:ln>
            <a:noFill/>
          </a:ln>
        </p:spPr>
      </p:sp>
      <p:sp>
        <p:nvSpPr>
          <p:cNvPr id="634" name="Google Shape;634;p47"/>
          <p:cNvSpPr txBox="1"/>
          <p:nvPr>
            <p:ph type="title"/>
          </p:nvPr>
        </p:nvSpPr>
        <p:spPr>
          <a:xfrm>
            <a:off x="320600" y="166700"/>
            <a:ext cx="8502600" cy="547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3600"/>
              <a:buNone/>
              <a:defRPr>
                <a:solidFill>
                  <a:schemeClr val="dk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635" name="Google Shape;635;p47"/>
          <p:cNvSpPr txBox="1"/>
          <p:nvPr>
            <p:ph idx="1" type="subTitle"/>
          </p:nvPr>
        </p:nvSpPr>
        <p:spPr>
          <a:xfrm>
            <a:off x="468300" y="2976575"/>
            <a:ext cx="1817700" cy="393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b="1" sz="18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636" name="Google Shape;636;p47"/>
          <p:cNvSpPr txBox="1"/>
          <p:nvPr>
            <p:ph idx="6" type="subTitle"/>
          </p:nvPr>
        </p:nvSpPr>
        <p:spPr>
          <a:xfrm>
            <a:off x="2598463" y="2976575"/>
            <a:ext cx="1817700" cy="393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b="1" sz="18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637" name="Google Shape;637;p47"/>
          <p:cNvSpPr txBox="1"/>
          <p:nvPr>
            <p:ph idx="7" type="subTitle"/>
          </p:nvPr>
        </p:nvSpPr>
        <p:spPr>
          <a:xfrm>
            <a:off x="4727838" y="2976575"/>
            <a:ext cx="1817700" cy="393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b="1" sz="18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638" name="Google Shape;638;p47"/>
          <p:cNvSpPr txBox="1"/>
          <p:nvPr>
            <p:ph idx="8" type="subTitle"/>
          </p:nvPr>
        </p:nvSpPr>
        <p:spPr>
          <a:xfrm>
            <a:off x="6857175" y="2976575"/>
            <a:ext cx="1817700" cy="393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b="1" sz="18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639" name="Google Shape;639;p47"/>
          <p:cNvSpPr txBox="1"/>
          <p:nvPr>
            <p:ph idx="9" type="subTitle"/>
          </p:nvPr>
        </p:nvSpPr>
        <p:spPr>
          <a:xfrm>
            <a:off x="468325" y="3489225"/>
            <a:ext cx="1817700" cy="7065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sz="14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640" name="Google Shape;640;p47"/>
          <p:cNvSpPr txBox="1"/>
          <p:nvPr>
            <p:ph idx="13" type="subTitle"/>
          </p:nvPr>
        </p:nvSpPr>
        <p:spPr>
          <a:xfrm>
            <a:off x="2636925" y="3489225"/>
            <a:ext cx="1817700" cy="7065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sz="14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641" name="Google Shape;641;p47"/>
          <p:cNvSpPr txBox="1"/>
          <p:nvPr>
            <p:ph idx="14" type="subTitle"/>
          </p:nvPr>
        </p:nvSpPr>
        <p:spPr>
          <a:xfrm>
            <a:off x="4727838" y="3489225"/>
            <a:ext cx="1817700" cy="7065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sz="14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642" name="Google Shape;642;p47"/>
          <p:cNvSpPr txBox="1"/>
          <p:nvPr>
            <p:ph idx="15" type="subTitle"/>
          </p:nvPr>
        </p:nvSpPr>
        <p:spPr>
          <a:xfrm>
            <a:off x="6857175" y="3489225"/>
            <a:ext cx="1817700" cy="7065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sz="14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643" name="Google Shape;643;p47"/>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Prototype">
  <p:cSld name="CUSTOM_44">
    <p:bg>
      <p:bgPr>
        <a:solidFill>
          <a:schemeClr val="lt2"/>
        </a:solidFill>
      </p:bgPr>
    </p:bg>
    <p:spTree>
      <p:nvGrpSpPr>
        <p:cNvPr id="644" name="Shape 644"/>
        <p:cNvGrpSpPr/>
        <p:nvPr/>
      </p:nvGrpSpPr>
      <p:grpSpPr>
        <a:xfrm>
          <a:off x="0" y="0"/>
          <a:ext cx="0" cy="0"/>
          <a:chOff x="0" y="0"/>
          <a:chExt cx="0" cy="0"/>
        </a:xfrm>
      </p:grpSpPr>
      <p:sp>
        <p:nvSpPr>
          <p:cNvPr id="645" name="Google Shape;645;p48"/>
          <p:cNvSpPr/>
          <p:nvPr/>
        </p:nvSpPr>
        <p:spPr>
          <a:xfrm rot="10800000">
            <a:off x="3604062" y="3901275"/>
            <a:ext cx="1942925" cy="1115500"/>
          </a:xfrm>
          <a:prstGeom prst="flowChartManualOperation">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6" name="Google Shape;646;p48"/>
          <p:cNvSpPr/>
          <p:nvPr/>
        </p:nvSpPr>
        <p:spPr>
          <a:xfrm>
            <a:off x="1314150" y="450675"/>
            <a:ext cx="6481500" cy="360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47" name="Google Shape;647;p48"/>
          <p:cNvPicPr preferRelativeResize="0"/>
          <p:nvPr/>
        </p:nvPicPr>
        <p:blipFill>
          <a:blip r:embed="rId2">
            <a:alphaModFix/>
          </a:blip>
          <a:stretch>
            <a:fillRect/>
          </a:stretch>
        </p:blipFill>
        <p:spPr>
          <a:xfrm rot="-398179">
            <a:off x="6994799" y="1812450"/>
            <a:ext cx="3059372" cy="3059372"/>
          </a:xfrm>
          <a:prstGeom prst="rect">
            <a:avLst/>
          </a:prstGeom>
          <a:noFill/>
          <a:ln>
            <a:noFill/>
          </a:ln>
        </p:spPr>
      </p:pic>
      <p:sp>
        <p:nvSpPr>
          <p:cNvPr id="648" name="Google Shape;648;p48"/>
          <p:cNvSpPr/>
          <p:nvPr/>
        </p:nvSpPr>
        <p:spPr>
          <a:xfrm>
            <a:off x="8191500" y="3383075"/>
            <a:ext cx="718200" cy="454200"/>
          </a:xfrm>
          <a:prstGeom prst="rect">
            <a:avLst/>
          </a:prstGeom>
          <a:solidFill>
            <a:srgbClr val="8427C9"/>
          </a:solidFill>
          <a:ln cap="flat" cmpd="sng" w="9525">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49" name="Google Shape;649;p48"/>
          <p:cNvPicPr preferRelativeResize="0"/>
          <p:nvPr/>
        </p:nvPicPr>
        <p:blipFill>
          <a:blip r:embed="rId3">
            <a:alphaModFix/>
          </a:blip>
          <a:stretch>
            <a:fillRect/>
          </a:stretch>
        </p:blipFill>
        <p:spPr>
          <a:xfrm>
            <a:off x="0" y="298275"/>
            <a:ext cx="1115500" cy="1115500"/>
          </a:xfrm>
          <a:prstGeom prst="rect">
            <a:avLst/>
          </a:prstGeom>
          <a:noFill/>
          <a:ln>
            <a:noFill/>
          </a:ln>
        </p:spPr>
      </p:pic>
      <p:sp>
        <p:nvSpPr>
          <p:cNvPr id="650" name="Google Shape;650;p48"/>
          <p:cNvSpPr/>
          <p:nvPr/>
        </p:nvSpPr>
        <p:spPr>
          <a:xfrm>
            <a:off x="1188075" y="304800"/>
            <a:ext cx="6774900" cy="4128600"/>
          </a:xfrm>
          <a:prstGeom prst="roundRect">
            <a:avLst>
              <a:gd fmla="val 4735"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51" name="Google Shape;651;p48"/>
          <p:cNvPicPr preferRelativeResize="0"/>
          <p:nvPr/>
        </p:nvPicPr>
        <p:blipFill>
          <a:blip r:embed="rId4">
            <a:alphaModFix/>
          </a:blip>
          <a:stretch>
            <a:fillRect/>
          </a:stretch>
        </p:blipFill>
        <p:spPr>
          <a:xfrm>
            <a:off x="519753" y="1184054"/>
            <a:ext cx="718198" cy="718177"/>
          </a:xfrm>
          <a:prstGeom prst="rect">
            <a:avLst/>
          </a:prstGeom>
          <a:noFill/>
          <a:ln>
            <a:noFill/>
          </a:ln>
        </p:spPr>
      </p:pic>
      <p:pic>
        <p:nvPicPr>
          <p:cNvPr id="652" name="Google Shape;652;p48"/>
          <p:cNvPicPr preferRelativeResize="0"/>
          <p:nvPr/>
        </p:nvPicPr>
        <p:blipFill>
          <a:blip r:embed="rId5">
            <a:alphaModFix/>
          </a:blip>
          <a:stretch>
            <a:fillRect/>
          </a:stretch>
        </p:blipFill>
        <p:spPr>
          <a:xfrm>
            <a:off x="343501" y="4538237"/>
            <a:ext cx="769799" cy="357080"/>
          </a:xfrm>
          <a:prstGeom prst="rect">
            <a:avLst/>
          </a:prstGeom>
          <a:noFill/>
          <a:ln>
            <a:noFill/>
          </a:ln>
        </p:spPr>
      </p:pic>
      <p:sp>
        <p:nvSpPr>
          <p:cNvPr id="653" name="Google Shape;653;p48"/>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654" name="Google Shape;654;p48"/>
          <p:cNvSpPr/>
          <p:nvPr>
            <p:ph idx="2" type="pic"/>
          </p:nvPr>
        </p:nvSpPr>
        <p:spPr>
          <a:xfrm>
            <a:off x="1331250" y="528650"/>
            <a:ext cx="6481500" cy="3603000"/>
          </a:xfrm>
          <a:prstGeom prst="rect">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Logo">
  <p:cSld name="CUSTOM_47">
    <p:bg>
      <p:bgPr>
        <a:solidFill>
          <a:schemeClr val="lt1"/>
        </a:solidFill>
      </p:bgPr>
    </p:bg>
    <p:spTree>
      <p:nvGrpSpPr>
        <p:cNvPr id="655" name="Shape 655"/>
        <p:cNvGrpSpPr/>
        <p:nvPr/>
      </p:nvGrpSpPr>
      <p:grpSpPr>
        <a:xfrm>
          <a:off x="0" y="0"/>
          <a:ext cx="0" cy="0"/>
          <a:chOff x="0" y="0"/>
          <a:chExt cx="0" cy="0"/>
        </a:xfrm>
      </p:grpSpPr>
      <p:pic>
        <p:nvPicPr>
          <p:cNvPr id="656" name="Google Shape;656;p49"/>
          <p:cNvPicPr preferRelativeResize="0"/>
          <p:nvPr/>
        </p:nvPicPr>
        <p:blipFill>
          <a:blip r:embed="rId2">
            <a:alphaModFix/>
          </a:blip>
          <a:stretch>
            <a:fillRect/>
          </a:stretch>
        </p:blipFill>
        <p:spPr>
          <a:xfrm>
            <a:off x="1166650" y="-833600"/>
            <a:ext cx="6810699" cy="6810699"/>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Logo">
  <p:cSld name="CUSTOM_48">
    <p:bg>
      <p:bgPr>
        <a:solidFill>
          <a:schemeClr val="accent4"/>
        </a:solidFill>
      </p:bgPr>
    </p:bg>
    <p:spTree>
      <p:nvGrpSpPr>
        <p:cNvPr id="657" name="Shape 657"/>
        <p:cNvGrpSpPr/>
        <p:nvPr/>
      </p:nvGrpSpPr>
      <p:grpSpPr>
        <a:xfrm>
          <a:off x="0" y="0"/>
          <a:ext cx="0" cy="0"/>
          <a:chOff x="0" y="0"/>
          <a:chExt cx="0" cy="0"/>
        </a:xfrm>
      </p:grpSpPr>
      <p:pic>
        <p:nvPicPr>
          <p:cNvPr id="658" name="Google Shape;658;p50"/>
          <p:cNvPicPr preferRelativeResize="0"/>
          <p:nvPr/>
        </p:nvPicPr>
        <p:blipFill>
          <a:blip r:embed="rId2">
            <a:alphaModFix/>
          </a:blip>
          <a:stretch>
            <a:fillRect/>
          </a:stretch>
        </p:blipFill>
        <p:spPr>
          <a:xfrm>
            <a:off x="1368538" y="-631713"/>
            <a:ext cx="6406924" cy="64069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p:cSld name="CUSTOM">
    <p:bg>
      <p:bgPr>
        <a:solidFill>
          <a:schemeClr val="lt1"/>
        </a:solidFill>
      </p:bgPr>
    </p:bg>
    <p:spTree>
      <p:nvGrpSpPr>
        <p:cNvPr id="72" name="Shape 72"/>
        <p:cNvGrpSpPr/>
        <p:nvPr/>
      </p:nvGrpSpPr>
      <p:grpSpPr>
        <a:xfrm>
          <a:off x="0" y="0"/>
          <a:ext cx="0" cy="0"/>
          <a:chOff x="0" y="0"/>
          <a:chExt cx="0" cy="0"/>
        </a:xfrm>
      </p:grpSpPr>
      <p:pic>
        <p:nvPicPr>
          <p:cNvPr id="73" name="Google Shape;73;p6" title="Icons_Artboard 54.png"/>
          <p:cNvPicPr preferRelativeResize="0"/>
          <p:nvPr/>
        </p:nvPicPr>
        <p:blipFill>
          <a:blip r:embed="rId2">
            <a:alphaModFix/>
          </a:blip>
          <a:stretch>
            <a:fillRect/>
          </a:stretch>
        </p:blipFill>
        <p:spPr>
          <a:xfrm rot="-804609">
            <a:off x="529952" y="2466061"/>
            <a:ext cx="3420698" cy="3419027"/>
          </a:xfrm>
          <a:prstGeom prst="rect">
            <a:avLst/>
          </a:prstGeom>
          <a:noFill/>
          <a:ln>
            <a:noFill/>
          </a:ln>
        </p:spPr>
      </p:pic>
      <p:pic>
        <p:nvPicPr>
          <p:cNvPr id="74" name="Google Shape;74;p6" title="Icons_Artboard 113.png"/>
          <p:cNvPicPr preferRelativeResize="0"/>
          <p:nvPr/>
        </p:nvPicPr>
        <p:blipFill>
          <a:blip r:embed="rId3">
            <a:alphaModFix/>
          </a:blip>
          <a:stretch>
            <a:fillRect/>
          </a:stretch>
        </p:blipFill>
        <p:spPr>
          <a:xfrm rot="-714389">
            <a:off x="5705687" y="-912846"/>
            <a:ext cx="5143501" cy="5143501"/>
          </a:xfrm>
          <a:prstGeom prst="rect">
            <a:avLst/>
          </a:prstGeom>
          <a:noFill/>
          <a:ln>
            <a:noFill/>
          </a:ln>
        </p:spPr>
      </p:pic>
      <p:pic>
        <p:nvPicPr>
          <p:cNvPr id="75" name="Google Shape;75;p6" title="Icons_Artboard 6.png"/>
          <p:cNvPicPr preferRelativeResize="0"/>
          <p:nvPr/>
        </p:nvPicPr>
        <p:blipFill>
          <a:blip r:embed="rId4">
            <a:alphaModFix/>
          </a:blip>
          <a:stretch>
            <a:fillRect/>
          </a:stretch>
        </p:blipFill>
        <p:spPr>
          <a:xfrm>
            <a:off x="5230414" y="-266912"/>
            <a:ext cx="2936274" cy="2934876"/>
          </a:xfrm>
          <a:prstGeom prst="rect">
            <a:avLst/>
          </a:prstGeom>
          <a:noFill/>
          <a:ln>
            <a:noFill/>
          </a:ln>
        </p:spPr>
      </p:pic>
      <p:pic>
        <p:nvPicPr>
          <p:cNvPr id="76" name="Google Shape;76;p6" title="Icons_Artboard 99.png"/>
          <p:cNvPicPr preferRelativeResize="0"/>
          <p:nvPr/>
        </p:nvPicPr>
        <p:blipFill>
          <a:blip r:embed="rId5">
            <a:alphaModFix/>
          </a:blip>
          <a:stretch>
            <a:fillRect/>
          </a:stretch>
        </p:blipFill>
        <p:spPr>
          <a:xfrm rot="575212">
            <a:off x="3931699" y="1125175"/>
            <a:ext cx="5143500" cy="5143500"/>
          </a:xfrm>
          <a:prstGeom prst="rect">
            <a:avLst/>
          </a:prstGeom>
          <a:noFill/>
          <a:ln>
            <a:noFill/>
          </a:ln>
        </p:spPr>
      </p:pic>
      <p:pic>
        <p:nvPicPr>
          <p:cNvPr id="77" name="Google Shape;77;p6"/>
          <p:cNvPicPr preferRelativeResize="0"/>
          <p:nvPr/>
        </p:nvPicPr>
        <p:blipFill>
          <a:blip r:embed="rId6">
            <a:alphaModFix/>
          </a:blip>
          <a:stretch>
            <a:fillRect/>
          </a:stretch>
        </p:blipFill>
        <p:spPr>
          <a:xfrm>
            <a:off x="275550" y="4266702"/>
            <a:ext cx="903725" cy="903725"/>
          </a:xfrm>
          <a:prstGeom prst="rect">
            <a:avLst/>
          </a:prstGeom>
          <a:noFill/>
          <a:ln>
            <a:noFill/>
          </a:ln>
        </p:spPr>
      </p:pic>
      <p:sp>
        <p:nvSpPr>
          <p:cNvPr id="78" name="Google Shape;78;p6"/>
          <p:cNvSpPr txBox="1"/>
          <p:nvPr>
            <p:ph type="ctrTitle"/>
          </p:nvPr>
        </p:nvSpPr>
        <p:spPr>
          <a:xfrm>
            <a:off x="275550" y="413875"/>
            <a:ext cx="5645700" cy="222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6400"/>
              <a:buNone/>
              <a:defRPr b="1" sz="6400">
                <a:solidFill>
                  <a:schemeClr val="dk1"/>
                </a:solidFill>
              </a:defRPr>
            </a:lvl1pPr>
            <a:lvl2pPr lvl="1">
              <a:spcBef>
                <a:spcPts val="0"/>
              </a:spcBef>
              <a:spcAft>
                <a:spcPts val="0"/>
              </a:spcAft>
              <a:buSzPts val="6400"/>
              <a:buNone/>
              <a:defRPr b="1" sz="6400"/>
            </a:lvl2pPr>
            <a:lvl3pPr lvl="2">
              <a:spcBef>
                <a:spcPts val="0"/>
              </a:spcBef>
              <a:spcAft>
                <a:spcPts val="0"/>
              </a:spcAft>
              <a:buSzPts val="6400"/>
              <a:buNone/>
              <a:defRPr b="1" sz="6400"/>
            </a:lvl3pPr>
            <a:lvl4pPr lvl="3">
              <a:spcBef>
                <a:spcPts val="0"/>
              </a:spcBef>
              <a:spcAft>
                <a:spcPts val="0"/>
              </a:spcAft>
              <a:buSzPts val="6400"/>
              <a:buNone/>
              <a:defRPr b="1" sz="6400"/>
            </a:lvl4pPr>
            <a:lvl5pPr lvl="4">
              <a:spcBef>
                <a:spcPts val="0"/>
              </a:spcBef>
              <a:spcAft>
                <a:spcPts val="0"/>
              </a:spcAft>
              <a:buSzPts val="6400"/>
              <a:buNone/>
              <a:defRPr b="1" sz="6400"/>
            </a:lvl5pPr>
            <a:lvl6pPr lvl="5">
              <a:spcBef>
                <a:spcPts val="0"/>
              </a:spcBef>
              <a:spcAft>
                <a:spcPts val="0"/>
              </a:spcAft>
              <a:buSzPts val="6400"/>
              <a:buNone/>
              <a:defRPr b="1" sz="6400"/>
            </a:lvl6pPr>
            <a:lvl7pPr lvl="6">
              <a:spcBef>
                <a:spcPts val="0"/>
              </a:spcBef>
              <a:spcAft>
                <a:spcPts val="0"/>
              </a:spcAft>
              <a:buSzPts val="6400"/>
              <a:buNone/>
              <a:defRPr b="1" sz="6400"/>
            </a:lvl7pPr>
            <a:lvl8pPr lvl="7">
              <a:spcBef>
                <a:spcPts val="0"/>
              </a:spcBef>
              <a:spcAft>
                <a:spcPts val="0"/>
              </a:spcAft>
              <a:buSzPts val="6400"/>
              <a:buNone/>
              <a:defRPr b="1" sz="6400"/>
            </a:lvl8pPr>
            <a:lvl9pPr lvl="8">
              <a:spcBef>
                <a:spcPts val="0"/>
              </a:spcBef>
              <a:spcAft>
                <a:spcPts val="0"/>
              </a:spcAft>
              <a:buSzPts val="6400"/>
              <a:buNone/>
              <a:defRPr b="1" sz="64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Blank">
  <p:cSld name="CUSTOM_15">
    <p:spTree>
      <p:nvGrpSpPr>
        <p:cNvPr id="659" name="Shape 65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Section">
  <p:cSld name="CUSTOM_1">
    <p:bg>
      <p:bgPr>
        <a:solidFill>
          <a:schemeClr val="accent4"/>
        </a:solidFill>
      </p:bgPr>
    </p:bg>
    <p:spTree>
      <p:nvGrpSpPr>
        <p:cNvPr id="79" name="Shape 79"/>
        <p:cNvGrpSpPr/>
        <p:nvPr/>
      </p:nvGrpSpPr>
      <p:grpSpPr>
        <a:xfrm>
          <a:off x="0" y="0"/>
          <a:ext cx="0" cy="0"/>
          <a:chOff x="0" y="0"/>
          <a:chExt cx="0" cy="0"/>
        </a:xfrm>
      </p:grpSpPr>
      <p:sp>
        <p:nvSpPr>
          <p:cNvPr id="80" name="Google Shape;80;p7"/>
          <p:cNvSpPr/>
          <p:nvPr/>
        </p:nvSpPr>
        <p:spPr>
          <a:xfrm>
            <a:off x="4877000" y="1556275"/>
            <a:ext cx="4267200" cy="35871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p7"/>
          <p:cNvSpPr/>
          <p:nvPr/>
        </p:nvSpPr>
        <p:spPr>
          <a:xfrm flipH="1">
            <a:off x="-100" y="-50"/>
            <a:ext cx="4877100" cy="5143500"/>
          </a:xfrm>
          <a:prstGeom prst="snipRoundRect">
            <a:avLst>
              <a:gd fmla="val 50000"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7"/>
          <p:cNvSpPr/>
          <p:nvPr/>
        </p:nvSpPr>
        <p:spPr>
          <a:xfrm>
            <a:off x="5397500" y="2530036"/>
            <a:ext cx="1873500" cy="2613600"/>
          </a:xfrm>
          <a:prstGeom prst="round2DiagRect">
            <a:avLst>
              <a:gd fmla="val 16667"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7"/>
          <p:cNvSpPr/>
          <p:nvPr/>
        </p:nvSpPr>
        <p:spPr>
          <a:xfrm>
            <a:off x="7270679" y="125"/>
            <a:ext cx="1873500" cy="2529900"/>
          </a:xfrm>
          <a:prstGeom prst="round2DiagRect">
            <a:avLst>
              <a:gd fmla="val 16667"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4" name="Google Shape;84;p7" title="Icons_Artboard 5.png"/>
          <p:cNvPicPr preferRelativeResize="0"/>
          <p:nvPr/>
        </p:nvPicPr>
        <p:blipFill>
          <a:blip r:embed="rId2">
            <a:alphaModFix/>
          </a:blip>
          <a:stretch>
            <a:fillRect/>
          </a:stretch>
        </p:blipFill>
        <p:spPr>
          <a:xfrm>
            <a:off x="7350938" y="2980351"/>
            <a:ext cx="1712973" cy="1712927"/>
          </a:xfrm>
          <a:prstGeom prst="rect">
            <a:avLst/>
          </a:prstGeom>
          <a:noFill/>
          <a:ln>
            <a:noFill/>
          </a:ln>
        </p:spPr>
      </p:pic>
      <p:pic>
        <p:nvPicPr>
          <p:cNvPr id="85" name="Google Shape;85;p7" title="Icons_Artboard 5.png"/>
          <p:cNvPicPr preferRelativeResize="0"/>
          <p:nvPr/>
        </p:nvPicPr>
        <p:blipFill>
          <a:blip r:embed="rId2">
            <a:alphaModFix/>
          </a:blip>
          <a:stretch>
            <a:fillRect/>
          </a:stretch>
        </p:blipFill>
        <p:spPr>
          <a:xfrm>
            <a:off x="4350877" y="-153375"/>
            <a:ext cx="2069002" cy="2068951"/>
          </a:xfrm>
          <a:prstGeom prst="rect">
            <a:avLst/>
          </a:prstGeom>
          <a:noFill/>
          <a:ln>
            <a:noFill/>
          </a:ln>
        </p:spPr>
      </p:pic>
      <p:pic>
        <p:nvPicPr>
          <p:cNvPr id="86" name="Google Shape;86;p7"/>
          <p:cNvPicPr preferRelativeResize="0"/>
          <p:nvPr/>
        </p:nvPicPr>
        <p:blipFill>
          <a:blip r:embed="rId3">
            <a:alphaModFix/>
          </a:blip>
          <a:stretch>
            <a:fillRect/>
          </a:stretch>
        </p:blipFill>
        <p:spPr>
          <a:xfrm>
            <a:off x="343496" y="4538235"/>
            <a:ext cx="769799" cy="357100"/>
          </a:xfrm>
          <a:prstGeom prst="rect">
            <a:avLst/>
          </a:prstGeom>
          <a:noFill/>
          <a:ln>
            <a:noFill/>
          </a:ln>
        </p:spPr>
      </p:pic>
      <p:sp>
        <p:nvSpPr>
          <p:cNvPr id="87" name="Google Shape;87;p7"/>
          <p:cNvSpPr txBox="1"/>
          <p:nvPr>
            <p:ph type="ctrTitle"/>
          </p:nvPr>
        </p:nvSpPr>
        <p:spPr>
          <a:xfrm>
            <a:off x="323650" y="1064625"/>
            <a:ext cx="4178100" cy="3187200"/>
          </a:xfrm>
          <a:prstGeom prst="rect">
            <a:avLst/>
          </a:prstGeom>
        </p:spPr>
        <p:txBody>
          <a:bodyPr anchorCtr="0" anchor="t" bIns="91425" lIns="91425" spcFirstLastPara="1" rIns="91425" wrap="square" tIns="91425">
            <a:normAutofit/>
          </a:bodyPr>
          <a:lstStyle>
            <a:lvl1pPr lvl="0">
              <a:spcBef>
                <a:spcPts val="0"/>
              </a:spcBef>
              <a:spcAft>
                <a:spcPts val="0"/>
              </a:spcAft>
              <a:buClr>
                <a:srgbClr val="FFFFFF"/>
              </a:buClr>
              <a:buSzPts val="6000"/>
              <a:buNone/>
              <a:defRPr b="1" sz="6000">
                <a:solidFill>
                  <a:srgbClr val="FFFFFF"/>
                </a:solidFill>
              </a:defRPr>
            </a:lvl1pPr>
            <a:lvl2pPr lvl="1">
              <a:spcBef>
                <a:spcPts val="0"/>
              </a:spcBef>
              <a:spcAft>
                <a:spcPts val="0"/>
              </a:spcAft>
              <a:buClr>
                <a:srgbClr val="FFFFFF"/>
              </a:buClr>
              <a:buSzPts val="6000"/>
              <a:buNone/>
              <a:defRPr b="1" sz="6000">
                <a:solidFill>
                  <a:srgbClr val="FFFFFF"/>
                </a:solidFill>
              </a:defRPr>
            </a:lvl2pPr>
            <a:lvl3pPr lvl="2">
              <a:spcBef>
                <a:spcPts val="0"/>
              </a:spcBef>
              <a:spcAft>
                <a:spcPts val="0"/>
              </a:spcAft>
              <a:buClr>
                <a:srgbClr val="FFFFFF"/>
              </a:buClr>
              <a:buSzPts val="6000"/>
              <a:buNone/>
              <a:defRPr b="1" sz="6000">
                <a:solidFill>
                  <a:srgbClr val="FFFFFF"/>
                </a:solidFill>
              </a:defRPr>
            </a:lvl3pPr>
            <a:lvl4pPr lvl="3">
              <a:spcBef>
                <a:spcPts val="0"/>
              </a:spcBef>
              <a:spcAft>
                <a:spcPts val="0"/>
              </a:spcAft>
              <a:buClr>
                <a:srgbClr val="FFFFFF"/>
              </a:buClr>
              <a:buSzPts val="6000"/>
              <a:buNone/>
              <a:defRPr b="1" sz="6000">
                <a:solidFill>
                  <a:srgbClr val="FFFFFF"/>
                </a:solidFill>
              </a:defRPr>
            </a:lvl4pPr>
            <a:lvl5pPr lvl="4">
              <a:spcBef>
                <a:spcPts val="0"/>
              </a:spcBef>
              <a:spcAft>
                <a:spcPts val="0"/>
              </a:spcAft>
              <a:buClr>
                <a:srgbClr val="FFFFFF"/>
              </a:buClr>
              <a:buSzPts val="6000"/>
              <a:buNone/>
              <a:defRPr b="1" sz="6000">
                <a:solidFill>
                  <a:srgbClr val="FFFFFF"/>
                </a:solidFill>
              </a:defRPr>
            </a:lvl5pPr>
            <a:lvl6pPr lvl="5">
              <a:spcBef>
                <a:spcPts val="0"/>
              </a:spcBef>
              <a:spcAft>
                <a:spcPts val="0"/>
              </a:spcAft>
              <a:buClr>
                <a:srgbClr val="FFFFFF"/>
              </a:buClr>
              <a:buSzPts val="6000"/>
              <a:buNone/>
              <a:defRPr b="1" sz="6000">
                <a:solidFill>
                  <a:srgbClr val="FFFFFF"/>
                </a:solidFill>
              </a:defRPr>
            </a:lvl6pPr>
            <a:lvl7pPr lvl="6">
              <a:spcBef>
                <a:spcPts val="0"/>
              </a:spcBef>
              <a:spcAft>
                <a:spcPts val="0"/>
              </a:spcAft>
              <a:buClr>
                <a:srgbClr val="FFFFFF"/>
              </a:buClr>
              <a:buSzPts val="6000"/>
              <a:buNone/>
              <a:defRPr b="1" sz="6000">
                <a:solidFill>
                  <a:srgbClr val="FFFFFF"/>
                </a:solidFill>
              </a:defRPr>
            </a:lvl7pPr>
            <a:lvl8pPr lvl="7">
              <a:spcBef>
                <a:spcPts val="0"/>
              </a:spcBef>
              <a:spcAft>
                <a:spcPts val="0"/>
              </a:spcAft>
              <a:buClr>
                <a:srgbClr val="FFFFFF"/>
              </a:buClr>
              <a:buSzPts val="6000"/>
              <a:buNone/>
              <a:defRPr b="1" sz="6000">
                <a:solidFill>
                  <a:srgbClr val="FFFFFF"/>
                </a:solidFill>
              </a:defRPr>
            </a:lvl8pPr>
            <a:lvl9pPr lvl="8">
              <a:spcBef>
                <a:spcPts val="0"/>
              </a:spcBef>
              <a:spcAft>
                <a:spcPts val="0"/>
              </a:spcAft>
              <a:buClr>
                <a:srgbClr val="FFFFFF"/>
              </a:buClr>
              <a:buSzPts val="6000"/>
              <a:buNone/>
              <a:defRPr b="1" sz="6000">
                <a:solidFill>
                  <a:srgbClr val="FFFF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ection">
  <p:cSld name="CUSTOM_2">
    <p:bg>
      <p:bgPr>
        <a:solidFill>
          <a:schemeClr val="dk1"/>
        </a:solidFill>
      </p:bgPr>
    </p:bg>
    <p:spTree>
      <p:nvGrpSpPr>
        <p:cNvPr id="88" name="Shape 88"/>
        <p:cNvGrpSpPr/>
        <p:nvPr/>
      </p:nvGrpSpPr>
      <p:grpSpPr>
        <a:xfrm>
          <a:off x="0" y="0"/>
          <a:ext cx="0" cy="0"/>
          <a:chOff x="0" y="0"/>
          <a:chExt cx="0" cy="0"/>
        </a:xfrm>
      </p:grpSpPr>
      <p:sp>
        <p:nvSpPr>
          <p:cNvPr id="89" name="Google Shape;89;p8"/>
          <p:cNvSpPr/>
          <p:nvPr/>
        </p:nvSpPr>
        <p:spPr>
          <a:xfrm flipH="1" rot="10800000">
            <a:off x="4266900" y="0"/>
            <a:ext cx="4877100" cy="5143500"/>
          </a:xfrm>
          <a:prstGeom prst="snipRound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8"/>
          <p:cNvSpPr/>
          <p:nvPr/>
        </p:nvSpPr>
        <p:spPr>
          <a:xfrm>
            <a:off x="3275550" y="1483802"/>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 name="Google Shape;91;p8"/>
          <p:cNvSpPr/>
          <p:nvPr/>
        </p:nvSpPr>
        <p:spPr>
          <a:xfrm>
            <a:off x="3275550" y="604050"/>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8"/>
          <p:cNvSpPr/>
          <p:nvPr/>
        </p:nvSpPr>
        <p:spPr>
          <a:xfrm>
            <a:off x="0" y="1007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8"/>
          <p:cNvSpPr/>
          <p:nvPr/>
        </p:nvSpPr>
        <p:spPr>
          <a:xfrm>
            <a:off x="0" y="637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 name="Google Shape;94;p8"/>
          <p:cNvSpPr/>
          <p:nvPr/>
        </p:nvSpPr>
        <p:spPr>
          <a:xfrm>
            <a:off x="0" y="31032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5" name="Google Shape;95;p8"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96" name="Google Shape;96;p8"/>
          <p:cNvSpPr/>
          <p:nvPr/>
        </p:nvSpPr>
        <p:spPr>
          <a:xfrm>
            <a:off x="0" y="-14782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7" name="Google Shape;97;p8" title="Icons_Artboard 24.png"/>
          <p:cNvPicPr preferRelativeResize="0"/>
          <p:nvPr/>
        </p:nvPicPr>
        <p:blipFill>
          <a:blip r:embed="rId2">
            <a:alphaModFix/>
          </a:blip>
          <a:stretch>
            <a:fillRect/>
          </a:stretch>
        </p:blipFill>
        <p:spPr>
          <a:xfrm>
            <a:off x="9" y="1317051"/>
            <a:ext cx="1492726" cy="1491925"/>
          </a:xfrm>
          <a:prstGeom prst="rect">
            <a:avLst/>
          </a:prstGeom>
          <a:noFill/>
          <a:ln>
            <a:noFill/>
          </a:ln>
        </p:spPr>
      </p:pic>
      <p:pic>
        <p:nvPicPr>
          <p:cNvPr id="98" name="Google Shape;98;p8"/>
          <p:cNvPicPr preferRelativeResize="0"/>
          <p:nvPr/>
        </p:nvPicPr>
        <p:blipFill>
          <a:blip r:embed="rId3">
            <a:alphaModFix/>
          </a:blip>
          <a:stretch>
            <a:fillRect/>
          </a:stretch>
        </p:blipFill>
        <p:spPr>
          <a:xfrm>
            <a:off x="343496" y="4538235"/>
            <a:ext cx="769799" cy="357100"/>
          </a:xfrm>
          <a:prstGeom prst="rect">
            <a:avLst/>
          </a:prstGeom>
          <a:noFill/>
          <a:ln>
            <a:noFill/>
          </a:ln>
        </p:spPr>
      </p:pic>
      <p:sp>
        <p:nvSpPr>
          <p:cNvPr id="99" name="Google Shape;99;p8"/>
          <p:cNvSpPr txBox="1"/>
          <p:nvPr>
            <p:ph type="ctrTitle"/>
          </p:nvPr>
        </p:nvSpPr>
        <p:spPr>
          <a:xfrm>
            <a:off x="5030375" y="272800"/>
            <a:ext cx="3912600" cy="3786000"/>
          </a:xfrm>
          <a:prstGeom prst="rect">
            <a:avLst/>
          </a:prstGeom>
        </p:spPr>
        <p:txBody>
          <a:bodyPr anchorCtr="0" anchor="b" bIns="91425" lIns="91425" spcFirstLastPara="1" rIns="91425" wrap="square" tIns="91425">
            <a:normAutofit/>
          </a:bodyPr>
          <a:lstStyle>
            <a:lvl1pPr lvl="0">
              <a:spcBef>
                <a:spcPts val="0"/>
              </a:spcBef>
              <a:spcAft>
                <a:spcPts val="0"/>
              </a:spcAft>
              <a:buClr>
                <a:srgbClr val="FFFFFF"/>
              </a:buClr>
              <a:buSzPts val="6000"/>
              <a:buNone/>
              <a:defRPr b="1" sz="6000">
                <a:solidFill>
                  <a:srgbClr val="FFFFFF"/>
                </a:solidFill>
              </a:defRPr>
            </a:lvl1pPr>
            <a:lvl2pPr lvl="1">
              <a:spcBef>
                <a:spcPts val="0"/>
              </a:spcBef>
              <a:spcAft>
                <a:spcPts val="0"/>
              </a:spcAft>
              <a:buClr>
                <a:srgbClr val="FFFFFF"/>
              </a:buClr>
              <a:buSzPts val="6000"/>
              <a:buNone/>
              <a:defRPr b="1" sz="6000">
                <a:solidFill>
                  <a:srgbClr val="FFFFFF"/>
                </a:solidFill>
              </a:defRPr>
            </a:lvl2pPr>
            <a:lvl3pPr lvl="2">
              <a:spcBef>
                <a:spcPts val="0"/>
              </a:spcBef>
              <a:spcAft>
                <a:spcPts val="0"/>
              </a:spcAft>
              <a:buClr>
                <a:srgbClr val="FFFFFF"/>
              </a:buClr>
              <a:buSzPts val="6000"/>
              <a:buNone/>
              <a:defRPr b="1" sz="6000">
                <a:solidFill>
                  <a:srgbClr val="FFFFFF"/>
                </a:solidFill>
              </a:defRPr>
            </a:lvl3pPr>
            <a:lvl4pPr lvl="3">
              <a:spcBef>
                <a:spcPts val="0"/>
              </a:spcBef>
              <a:spcAft>
                <a:spcPts val="0"/>
              </a:spcAft>
              <a:buClr>
                <a:srgbClr val="FFFFFF"/>
              </a:buClr>
              <a:buSzPts val="6000"/>
              <a:buNone/>
              <a:defRPr b="1" sz="6000">
                <a:solidFill>
                  <a:srgbClr val="FFFFFF"/>
                </a:solidFill>
              </a:defRPr>
            </a:lvl4pPr>
            <a:lvl5pPr lvl="4">
              <a:spcBef>
                <a:spcPts val="0"/>
              </a:spcBef>
              <a:spcAft>
                <a:spcPts val="0"/>
              </a:spcAft>
              <a:buClr>
                <a:srgbClr val="FFFFFF"/>
              </a:buClr>
              <a:buSzPts val="6000"/>
              <a:buNone/>
              <a:defRPr b="1" sz="6000">
                <a:solidFill>
                  <a:srgbClr val="FFFFFF"/>
                </a:solidFill>
              </a:defRPr>
            </a:lvl5pPr>
            <a:lvl6pPr lvl="5">
              <a:spcBef>
                <a:spcPts val="0"/>
              </a:spcBef>
              <a:spcAft>
                <a:spcPts val="0"/>
              </a:spcAft>
              <a:buClr>
                <a:srgbClr val="FFFFFF"/>
              </a:buClr>
              <a:buSzPts val="6000"/>
              <a:buNone/>
              <a:defRPr b="1" sz="6000">
                <a:solidFill>
                  <a:srgbClr val="FFFFFF"/>
                </a:solidFill>
              </a:defRPr>
            </a:lvl6pPr>
            <a:lvl7pPr lvl="6">
              <a:spcBef>
                <a:spcPts val="0"/>
              </a:spcBef>
              <a:spcAft>
                <a:spcPts val="0"/>
              </a:spcAft>
              <a:buClr>
                <a:srgbClr val="FFFFFF"/>
              </a:buClr>
              <a:buSzPts val="6000"/>
              <a:buNone/>
              <a:defRPr b="1" sz="6000">
                <a:solidFill>
                  <a:srgbClr val="FFFFFF"/>
                </a:solidFill>
              </a:defRPr>
            </a:lvl7pPr>
            <a:lvl8pPr lvl="7">
              <a:spcBef>
                <a:spcPts val="0"/>
              </a:spcBef>
              <a:spcAft>
                <a:spcPts val="0"/>
              </a:spcAft>
              <a:buClr>
                <a:srgbClr val="FFFFFF"/>
              </a:buClr>
              <a:buSzPts val="6000"/>
              <a:buNone/>
              <a:defRPr b="1" sz="6000">
                <a:solidFill>
                  <a:srgbClr val="FFFFFF"/>
                </a:solidFill>
              </a:defRPr>
            </a:lvl8pPr>
            <a:lvl9pPr lvl="8">
              <a:spcBef>
                <a:spcPts val="0"/>
              </a:spcBef>
              <a:spcAft>
                <a:spcPts val="0"/>
              </a:spcAft>
              <a:buClr>
                <a:srgbClr val="FFFFFF"/>
              </a:buClr>
              <a:buSzPts val="6000"/>
              <a:buNone/>
              <a:defRPr b="1" sz="6000">
                <a:solidFill>
                  <a:srgbClr val="FFFFFF"/>
                </a:solidFill>
              </a:defRPr>
            </a:lvl9pPr>
          </a:lstStyle>
          <a:p/>
        </p:txBody>
      </p:sp>
      <p:sp>
        <p:nvSpPr>
          <p:cNvPr id="100" name="Google Shape;100;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sz="1300">
                <a:solidFill>
                  <a:schemeClr val="lt1"/>
                </a:solidFill>
                <a:latin typeface="Proxima Nova"/>
                <a:ea typeface="Proxima Nova"/>
                <a:cs typeface="Proxima Nova"/>
                <a:sym typeface="Proxima Nova"/>
              </a:defRPr>
            </a:lvl1pPr>
            <a:lvl2pPr lvl="1">
              <a:buNone/>
              <a:defRPr sz="1300">
                <a:solidFill>
                  <a:schemeClr val="lt1"/>
                </a:solidFill>
                <a:latin typeface="Proxima Nova"/>
                <a:ea typeface="Proxima Nova"/>
                <a:cs typeface="Proxima Nova"/>
                <a:sym typeface="Proxima Nova"/>
              </a:defRPr>
            </a:lvl2pPr>
            <a:lvl3pPr lvl="2">
              <a:buNone/>
              <a:defRPr sz="1300">
                <a:solidFill>
                  <a:schemeClr val="lt1"/>
                </a:solidFill>
                <a:latin typeface="Proxima Nova"/>
                <a:ea typeface="Proxima Nova"/>
                <a:cs typeface="Proxima Nova"/>
                <a:sym typeface="Proxima Nova"/>
              </a:defRPr>
            </a:lvl3pPr>
            <a:lvl4pPr lvl="3">
              <a:buNone/>
              <a:defRPr sz="1300">
                <a:solidFill>
                  <a:schemeClr val="lt1"/>
                </a:solidFill>
                <a:latin typeface="Proxima Nova"/>
                <a:ea typeface="Proxima Nova"/>
                <a:cs typeface="Proxima Nova"/>
                <a:sym typeface="Proxima Nova"/>
              </a:defRPr>
            </a:lvl4pPr>
            <a:lvl5pPr lvl="4">
              <a:buNone/>
              <a:defRPr sz="1300">
                <a:solidFill>
                  <a:schemeClr val="lt1"/>
                </a:solidFill>
                <a:latin typeface="Proxima Nova"/>
                <a:ea typeface="Proxima Nova"/>
                <a:cs typeface="Proxima Nova"/>
                <a:sym typeface="Proxima Nova"/>
              </a:defRPr>
            </a:lvl5pPr>
            <a:lvl6pPr lvl="5">
              <a:buNone/>
              <a:defRPr sz="1300">
                <a:solidFill>
                  <a:schemeClr val="lt1"/>
                </a:solidFill>
                <a:latin typeface="Proxima Nova"/>
                <a:ea typeface="Proxima Nova"/>
                <a:cs typeface="Proxima Nova"/>
                <a:sym typeface="Proxima Nova"/>
              </a:defRPr>
            </a:lvl6pPr>
            <a:lvl7pPr lvl="6">
              <a:buNone/>
              <a:defRPr sz="1300">
                <a:solidFill>
                  <a:schemeClr val="lt1"/>
                </a:solidFill>
                <a:latin typeface="Proxima Nova"/>
                <a:ea typeface="Proxima Nova"/>
                <a:cs typeface="Proxima Nova"/>
                <a:sym typeface="Proxima Nova"/>
              </a:defRPr>
            </a:lvl7pPr>
            <a:lvl8pPr lvl="7">
              <a:buNone/>
              <a:defRPr sz="1300">
                <a:solidFill>
                  <a:schemeClr val="lt1"/>
                </a:solidFill>
                <a:latin typeface="Proxima Nova"/>
                <a:ea typeface="Proxima Nova"/>
                <a:cs typeface="Proxima Nova"/>
                <a:sym typeface="Proxima Nova"/>
              </a:defRPr>
            </a:lvl8pPr>
            <a:lvl9pPr lvl="8">
              <a:buNone/>
              <a:defRPr sz="1300">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Section">
  <p:cSld name="CUSTOM_22">
    <p:bg>
      <p:bgPr>
        <a:solidFill>
          <a:schemeClr val="lt1"/>
        </a:solidFill>
      </p:bgPr>
    </p:bg>
    <p:spTree>
      <p:nvGrpSpPr>
        <p:cNvPr id="101" name="Shape 101"/>
        <p:cNvGrpSpPr/>
        <p:nvPr/>
      </p:nvGrpSpPr>
      <p:grpSpPr>
        <a:xfrm>
          <a:off x="0" y="0"/>
          <a:ext cx="0" cy="0"/>
          <a:chOff x="0" y="0"/>
          <a:chExt cx="0" cy="0"/>
        </a:xfrm>
      </p:grpSpPr>
      <p:sp>
        <p:nvSpPr>
          <p:cNvPr id="102" name="Google Shape;102;p9"/>
          <p:cNvSpPr/>
          <p:nvPr/>
        </p:nvSpPr>
        <p:spPr>
          <a:xfrm rot="10800000">
            <a:off x="5171700" y="-50"/>
            <a:ext cx="3972300" cy="51411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9"/>
          <p:cNvSpPr/>
          <p:nvPr/>
        </p:nvSpPr>
        <p:spPr>
          <a:xfrm flipH="1">
            <a:off x="4307400" y="1911863"/>
            <a:ext cx="1873500" cy="2529900"/>
          </a:xfrm>
          <a:prstGeom prst="round2DiagRect">
            <a:avLst>
              <a:gd fmla="val 23373"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9"/>
          <p:cNvSpPr/>
          <p:nvPr/>
        </p:nvSpPr>
        <p:spPr>
          <a:xfrm>
            <a:off x="0" y="2756650"/>
            <a:ext cx="2424000" cy="23844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9"/>
          <p:cNvSpPr/>
          <p:nvPr/>
        </p:nvSpPr>
        <p:spPr>
          <a:xfrm rot="10800000">
            <a:off x="-13950" y="-50"/>
            <a:ext cx="9171900" cy="3856200"/>
          </a:xfrm>
          <a:prstGeom prst="round1Rect">
            <a:avLst>
              <a:gd fmla="val 50000"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 name="Google Shape;106;p9"/>
          <p:cNvSpPr/>
          <p:nvPr/>
        </p:nvSpPr>
        <p:spPr>
          <a:xfrm>
            <a:off x="5465525" y="-285925"/>
            <a:ext cx="3814500" cy="19983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 name="Google Shape;107;p9"/>
          <p:cNvSpPr/>
          <p:nvPr/>
        </p:nvSpPr>
        <p:spPr>
          <a:xfrm flipH="1">
            <a:off x="6180900" y="4441763"/>
            <a:ext cx="1873500" cy="2529900"/>
          </a:xfrm>
          <a:prstGeom prst="round2DiagRect">
            <a:avLst>
              <a:gd fmla="val 23373"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8" name="Google Shape;108;p9"/>
          <p:cNvPicPr preferRelativeResize="0"/>
          <p:nvPr/>
        </p:nvPicPr>
        <p:blipFill>
          <a:blip r:embed="rId2">
            <a:alphaModFix/>
          </a:blip>
          <a:stretch>
            <a:fillRect/>
          </a:stretch>
        </p:blipFill>
        <p:spPr>
          <a:xfrm>
            <a:off x="299925" y="4291075"/>
            <a:ext cx="854974" cy="854974"/>
          </a:xfrm>
          <a:prstGeom prst="rect">
            <a:avLst/>
          </a:prstGeom>
          <a:noFill/>
          <a:ln>
            <a:noFill/>
          </a:ln>
        </p:spPr>
      </p:pic>
      <p:sp>
        <p:nvSpPr>
          <p:cNvPr id="109" name="Google Shape;109;p9"/>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110" name="Google Shape;110;p9"/>
          <p:cNvSpPr txBox="1"/>
          <p:nvPr>
            <p:ph type="title"/>
          </p:nvPr>
        </p:nvSpPr>
        <p:spPr>
          <a:xfrm>
            <a:off x="299925" y="2062725"/>
            <a:ext cx="8330100" cy="10155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Section">
  <p:cSld name="CUSTOM_23">
    <p:bg>
      <p:bgPr>
        <a:solidFill>
          <a:schemeClr val="accent3"/>
        </a:solidFill>
      </p:bgPr>
    </p:bg>
    <p:spTree>
      <p:nvGrpSpPr>
        <p:cNvPr id="111" name="Shape 111"/>
        <p:cNvGrpSpPr/>
        <p:nvPr/>
      </p:nvGrpSpPr>
      <p:grpSpPr>
        <a:xfrm>
          <a:off x="0" y="0"/>
          <a:ext cx="0" cy="0"/>
          <a:chOff x="0" y="0"/>
          <a:chExt cx="0" cy="0"/>
        </a:xfrm>
      </p:grpSpPr>
      <p:sp>
        <p:nvSpPr>
          <p:cNvPr id="112" name="Google Shape;112;p10"/>
          <p:cNvSpPr/>
          <p:nvPr/>
        </p:nvSpPr>
        <p:spPr>
          <a:xfrm>
            <a:off x="4804775" y="4174775"/>
            <a:ext cx="2932800" cy="13497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 name="Google Shape;113;p10"/>
          <p:cNvSpPr/>
          <p:nvPr/>
        </p:nvSpPr>
        <p:spPr>
          <a:xfrm>
            <a:off x="7326325" y="3460500"/>
            <a:ext cx="3278700" cy="2922600"/>
          </a:xfrm>
          <a:prstGeom prst="snipRoundRect">
            <a:avLst>
              <a:gd fmla="val 50000"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0"/>
          <p:cNvSpPr/>
          <p:nvPr/>
        </p:nvSpPr>
        <p:spPr>
          <a:xfrm>
            <a:off x="-1016100" y="799750"/>
            <a:ext cx="1639500" cy="2529900"/>
          </a:xfrm>
          <a:prstGeom prst="round2DiagRect">
            <a:avLst>
              <a:gd fmla="val 23373"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p10"/>
          <p:cNvSpPr/>
          <p:nvPr/>
        </p:nvSpPr>
        <p:spPr>
          <a:xfrm>
            <a:off x="623400" y="-1730150"/>
            <a:ext cx="1639500" cy="2529900"/>
          </a:xfrm>
          <a:prstGeom prst="round2DiagRect">
            <a:avLst>
              <a:gd fmla="val 23373"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6" name="Google Shape;116;p10" title="Icons_Artboard 8.png"/>
          <p:cNvPicPr preferRelativeResize="0"/>
          <p:nvPr/>
        </p:nvPicPr>
        <p:blipFill>
          <a:blip r:embed="rId2">
            <a:alphaModFix/>
          </a:blip>
          <a:stretch>
            <a:fillRect/>
          </a:stretch>
        </p:blipFill>
        <p:spPr>
          <a:xfrm>
            <a:off x="793925" y="1013438"/>
            <a:ext cx="837274" cy="836875"/>
          </a:xfrm>
          <a:prstGeom prst="rect">
            <a:avLst/>
          </a:prstGeom>
          <a:noFill/>
          <a:ln>
            <a:noFill/>
          </a:ln>
        </p:spPr>
      </p:pic>
      <p:pic>
        <p:nvPicPr>
          <p:cNvPr id="117" name="Google Shape;117;p10"/>
          <p:cNvPicPr preferRelativeResize="0"/>
          <p:nvPr/>
        </p:nvPicPr>
        <p:blipFill>
          <a:blip r:embed="rId3">
            <a:alphaModFix/>
          </a:blip>
          <a:stretch>
            <a:fillRect/>
          </a:stretch>
        </p:blipFill>
        <p:spPr>
          <a:xfrm>
            <a:off x="343496" y="4538235"/>
            <a:ext cx="769799" cy="357100"/>
          </a:xfrm>
          <a:prstGeom prst="rect">
            <a:avLst/>
          </a:prstGeom>
          <a:noFill/>
          <a:ln>
            <a:noFill/>
          </a:ln>
        </p:spPr>
      </p:pic>
      <p:sp>
        <p:nvSpPr>
          <p:cNvPr id="118" name="Google Shape;118;p10"/>
          <p:cNvSpPr txBox="1"/>
          <p:nvPr>
            <p:ph type="title"/>
          </p:nvPr>
        </p:nvSpPr>
        <p:spPr>
          <a:xfrm>
            <a:off x="1151125" y="1823175"/>
            <a:ext cx="6837000" cy="1690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4800"/>
              <a:buNone/>
              <a:defRPr sz="4800">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9" name="Google Shape;119;p10"/>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5"/>
              </a:buClr>
              <a:buSzPts val="3600"/>
              <a:buFont typeface="Proxima Nova"/>
              <a:buNone/>
              <a:defRPr b="1" sz="3600">
                <a:solidFill>
                  <a:schemeClr val="accent5"/>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81000" lvl="0" marL="457200">
              <a:lnSpc>
                <a:spcPct val="115000"/>
              </a:lnSpc>
              <a:spcBef>
                <a:spcPts val="0"/>
              </a:spcBef>
              <a:spcAft>
                <a:spcPts val="0"/>
              </a:spcAft>
              <a:buClr>
                <a:schemeClr val="accent5"/>
              </a:buClr>
              <a:buSzPts val="2400"/>
              <a:buFont typeface="Proxima Nova"/>
              <a:buChar char="●"/>
              <a:defRPr sz="2400">
                <a:solidFill>
                  <a:schemeClr val="accent5"/>
                </a:solidFill>
                <a:latin typeface="Proxima Nova"/>
                <a:ea typeface="Proxima Nova"/>
                <a:cs typeface="Proxima Nova"/>
                <a:sym typeface="Proxima Nova"/>
              </a:defRPr>
            </a:lvl1pPr>
            <a:lvl2pPr indent="-368300" lvl="1" marL="914400">
              <a:lnSpc>
                <a:spcPct val="115000"/>
              </a:lnSpc>
              <a:spcBef>
                <a:spcPts val="0"/>
              </a:spcBef>
              <a:spcAft>
                <a:spcPts val="0"/>
              </a:spcAft>
              <a:buClr>
                <a:schemeClr val="accent5"/>
              </a:buClr>
              <a:buSzPts val="2200"/>
              <a:buFont typeface="Proxima Nova"/>
              <a:buChar char="○"/>
              <a:defRPr sz="2200">
                <a:solidFill>
                  <a:schemeClr val="accent5"/>
                </a:solidFill>
                <a:latin typeface="Proxima Nova"/>
                <a:ea typeface="Proxima Nova"/>
                <a:cs typeface="Proxima Nova"/>
                <a:sym typeface="Proxima Nova"/>
              </a:defRPr>
            </a:lvl2pPr>
            <a:lvl3pPr indent="-355600" lvl="2" marL="1371600">
              <a:lnSpc>
                <a:spcPct val="115000"/>
              </a:lnSpc>
              <a:spcBef>
                <a:spcPts val="0"/>
              </a:spcBef>
              <a:spcAft>
                <a:spcPts val="0"/>
              </a:spcAft>
              <a:buClr>
                <a:schemeClr val="accent5"/>
              </a:buClr>
              <a:buSzPts val="2000"/>
              <a:buFont typeface="Proxima Nova"/>
              <a:buChar char="■"/>
              <a:defRPr sz="2000">
                <a:solidFill>
                  <a:schemeClr val="accent5"/>
                </a:solidFill>
                <a:latin typeface="Proxima Nova"/>
                <a:ea typeface="Proxima Nova"/>
                <a:cs typeface="Proxima Nova"/>
                <a:sym typeface="Proxima Nova"/>
              </a:defRPr>
            </a:lvl3pPr>
            <a:lvl4pPr indent="-342900" lvl="3" marL="1828800">
              <a:lnSpc>
                <a:spcPct val="115000"/>
              </a:lnSpc>
              <a:spcBef>
                <a:spcPts val="0"/>
              </a:spcBef>
              <a:spcAft>
                <a:spcPts val="0"/>
              </a:spcAft>
              <a:buClr>
                <a:schemeClr val="accent5"/>
              </a:buClr>
              <a:buSzPts val="1800"/>
              <a:buFont typeface="Proxima Nova"/>
              <a:buChar char="●"/>
              <a:defRPr sz="1800">
                <a:solidFill>
                  <a:schemeClr val="accent5"/>
                </a:solidFill>
                <a:latin typeface="Proxima Nova"/>
                <a:ea typeface="Proxima Nova"/>
                <a:cs typeface="Proxima Nova"/>
                <a:sym typeface="Proxima Nova"/>
              </a:defRPr>
            </a:lvl4pPr>
            <a:lvl5pPr indent="-330200" lvl="4" marL="2286000">
              <a:lnSpc>
                <a:spcPct val="115000"/>
              </a:lnSpc>
              <a:spcBef>
                <a:spcPts val="0"/>
              </a:spcBef>
              <a:spcAft>
                <a:spcPts val="0"/>
              </a:spcAft>
              <a:buClr>
                <a:schemeClr val="accent5"/>
              </a:buClr>
              <a:buSzPts val="1600"/>
              <a:buFont typeface="Proxima Nova"/>
              <a:buChar char="○"/>
              <a:defRPr sz="1600">
                <a:solidFill>
                  <a:schemeClr val="accent5"/>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5"/>
              </a:buClr>
              <a:buSzPts val="1400"/>
              <a:buFont typeface="Proxima Nova"/>
              <a:buChar char="■"/>
              <a:defRPr>
                <a:solidFill>
                  <a:schemeClr val="accent5"/>
                </a:solidFill>
                <a:latin typeface="Proxima Nova"/>
                <a:ea typeface="Proxima Nova"/>
                <a:cs typeface="Proxima Nova"/>
                <a:sym typeface="Proxima Nova"/>
              </a:defRPr>
            </a:lvl6pPr>
            <a:lvl7pPr indent="-304800" lvl="6" marL="3200400">
              <a:lnSpc>
                <a:spcPct val="115000"/>
              </a:lnSpc>
              <a:spcBef>
                <a:spcPts val="0"/>
              </a:spcBef>
              <a:spcAft>
                <a:spcPts val="0"/>
              </a:spcAft>
              <a:buClr>
                <a:schemeClr val="accent5"/>
              </a:buClr>
              <a:buSzPts val="1200"/>
              <a:buFont typeface="Proxima Nova"/>
              <a:buChar char="●"/>
              <a:defRPr sz="1200">
                <a:solidFill>
                  <a:schemeClr val="accent5"/>
                </a:solidFill>
                <a:latin typeface="Proxima Nova"/>
                <a:ea typeface="Proxima Nova"/>
                <a:cs typeface="Proxima Nova"/>
                <a:sym typeface="Proxima Nova"/>
              </a:defRPr>
            </a:lvl7pPr>
            <a:lvl8pPr indent="-292100" lvl="7" marL="3657600">
              <a:lnSpc>
                <a:spcPct val="115000"/>
              </a:lnSpc>
              <a:spcBef>
                <a:spcPts val="0"/>
              </a:spcBef>
              <a:spcAft>
                <a:spcPts val="0"/>
              </a:spcAft>
              <a:buClr>
                <a:schemeClr val="accent5"/>
              </a:buClr>
              <a:buSzPts val="1000"/>
              <a:buFont typeface="Proxima Nova"/>
              <a:buChar char="○"/>
              <a:defRPr sz="1000">
                <a:solidFill>
                  <a:schemeClr val="accent5"/>
                </a:solidFill>
                <a:latin typeface="Proxima Nova"/>
                <a:ea typeface="Proxima Nova"/>
                <a:cs typeface="Proxima Nova"/>
                <a:sym typeface="Proxima Nova"/>
              </a:defRPr>
            </a:lvl8pPr>
            <a:lvl9pPr indent="-279400" lvl="8" marL="4114800">
              <a:lnSpc>
                <a:spcPct val="115000"/>
              </a:lnSpc>
              <a:spcBef>
                <a:spcPts val="0"/>
              </a:spcBef>
              <a:spcAft>
                <a:spcPts val="0"/>
              </a:spcAft>
              <a:buClr>
                <a:schemeClr val="accent5"/>
              </a:buClr>
              <a:buSzPts val="800"/>
              <a:buFont typeface="Proxima Nova"/>
              <a:buChar char="■"/>
              <a:defRPr sz="800">
                <a:solidFill>
                  <a:schemeClr val="accent5"/>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6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6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6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hyperlink" Target="https://developer.apple.com/documentation/swiftui/textfield"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hyperlink" Target="https://developer.apple.com/documentation/swiftui/textfiel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hyperlink" Target="https://developer.apple.com/documentation/swiftui/textfield"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hyperlink" Target="https://developer.apple.com/documentation/swiftui/butt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hyperlink" Target="https://developer.apple.com/documentation/swiftui/butto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9.xml"/><Relationship Id="rId3" Type="http://schemas.openxmlformats.org/officeDocument/2006/relationships/image" Target="../media/image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74.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hyperlink" Target="http://drive.google.com/file/d/1hO4Cjnd_GweOmMndv1O7UApuIv7zT1OK/view" TargetMode="External"/><Relationship Id="rId4" Type="http://schemas.openxmlformats.org/officeDocument/2006/relationships/image" Target="../media/image6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67.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6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2"/>
          <p:cNvSpPr txBox="1"/>
          <p:nvPr>
            <p:ph type="ctrTitle"/>
          </p:nvPr>
        </p:nvSpPr>
        <p:spPr>
          <a:xfrm>
            <a:off x="275550" y="413875"/>
            <a:ext cx="5645700" cy="222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Interactive UIs: State &amp; Binding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1"/>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Create a New Project</a:t>
            </a:r>
            <a:endParaRPr/>
          </a:p>
        </p:txBody>
      </p:sp>
      <p:sp>
        <p:nvSpPr>
          <p:cNvPr id="720" name="Google Shape;720;p61"/>
          <p:cNvSpPr txBox="1"/>
          <p:nvPr>
            <p:ph idx="1" type="body"/>
          </p:nvPr>
        </p:nvSpPr>
        <p:spPr>
          <a:xfrm>
            <a:off x="376675" y="1534250"/>
            <a:ext cx="4896900" cy="3236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For this project, we need 3 views:</a:t>
            </a:r>
            <a:endParaRPr/>
          </a:p>
          <a:p>
            <a:pPr indent="-342900" lvl="0" marL="457200" rtl="0" algn="l">
              <a:lnSpc>
                <a:spcPct val="115000"/>
              </a:lnSpc>
              <a:spcBef>
                <a:spcPts val="1000"/>
              </a:spcBef>
              <a:spcAft>
                <a:spcPts val="0"/>
              </a:spcAft>
              <a:buSzPts val="1800"/>
              <a:buChar char="●"/>
            </a:pPr>
            <a:r>
              <a:rPr lang="en-GB"/>
              <a:t>Text</a:t>
            </a:r>
            <a:endParaRPr/>
          </a:p>
          <a:p>
            <a:pPr indent="-342900" lvl="0" marL="457200" rtl="0" algn="l">
              <a:lnSpc>
                <a:spcPct val="115000"/>
              </a:lnSpc>
              <a:spcBef>
                <a:spcPts val="0"/>
              </a:spcBef>
              <a:spcAft>
                <a:spcPts val="0"/>
              </a:spcAft>
              <a:buSzPts val="1800"/>
              <a:buChar char="●"/>
            </a:pPr>
            <a:r>
              <a:rPr lang="en-GB"/>
              <a:t>Text </a:t>
            </a:r>
            <a:r>
              <a:rPr lang="en-GB"/>
              <a:t>input</a:t>
            </a:r>
            <a:r>
              <a:rPr lang="en-GB"/>
              <a:t> field</a:t>
            </a:r>
            <a:endParaRPr/>
          </a:p>
          <a:p>
            <a:pPr indent="-342900" lvl="0" marL="457200" rtl="0" algn="l">
              <a:lnSpc>
                <a:spcPct val="115000"/>
              </a:lnSpc>
              <a:spcBef>
                <a:spcPts val="0"/>
              </a:spcBef>
              <a:spcAft>
                <a:spcPts val="0"/>
              </a:spcAft>
              <a:buSzPts val="1800"/>
              <a:buChar char="●"/>
            </a:pPr>
            <a:r>
              <a:rPr lang="en-GB"/>
              <a:t>Button</a:t>
            </a:r>
            <a:endParaRPr/>
          </a:p>
          <a:p>
            <a:pPr indent="0" lvl="0" marL="0" rtl="0" algn="l">
              <a:lnSpc>
                <a:spcPct val="115000"/>
              </a:lnSpc>
              <a:spcBef>
                <a:spcPts val="1000"/>
              </a:spcBef>
              <a:spcAft>
                <a:spcPts val="1000"/>
              </a:spcAft>
              <a:buNone/>
            </a:pPr>
            <a:r>
              <a:rPr lang="en-GB"/>
              <a:t>And all of these elements are nested within a VStack! </a:t>
            </a:r>
            <a:r>
              <a:rPr b="1" lang="en-GB"/>
              <a:t>Create a new Xcode project called </a:t>
            </a:r>
            <a:r>
              <a:rPr b="1" lang="en-GB">
                <a:solidFill>
                  <a:srgbClr val="EB5757"/>
                </a:solidFill>
                <a:latin typeface="Courier New"/>
                <a:ea typeface="Courier New"/>
                <a:cs typeface="Courier New"/>
                <a:sym typeface="Courier New"/>
              </a:rPr>
              <a:t>InteractiveUI</a:t>
            </a:r>
            <a:r>
              <a:rPr b="1" lang="en-GB"/>
              <a:t>.</a:t>
            </a:r>
            <a:endParaRPr b="1"/>
          </a:p>
        </p:txBody>
      </p:sp>
      <p:pic>
        <p:nvPicPr>
          <p:cNvPr id="721" name="Google Shape;721;p61"/>
          <p:cNvPicPr preferRelativeResize="0"/>
          <p:nvPr/>
        </p:nvPicPr>
        <p:blipFill rotWithShape="1">
          <a:blip r:embed="rId3">
            <a:alphaModFix/>
          </a:blip>
          <a:srcRect b="0" l="3024" r="2751" t="1400"/>
          <a:stretch/>
        </p:blipFill>
        <p:spPr>
          <a:xfrm>
            <a:off x="6508775" y="494725"/>
            <a:ext cx="1948800" cy="4095600"/>
          </a:xfrm>
          <a:prstGeom prst="roundRect">
            <a:avLst>
              <a:gd fmla="val 18095" name="adj"/>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5" name="Shape 725"/>
        <p:cNvGrpSpPr/>
        <p:nvPr/>
      </p:nvGrpSpPr>
      <p:grpSpPr>
        <a:xfrm>
          <a:off x="0" y="0"/>
          <a:ext cx="0" cy="0"/>
          <a:chOff x="0" y="0"/>
          <a:chExt cx="0" cy="0"/>
        </a:xfrm>
      </p:grpSpPr>
      <p:sp>
        <p:nvSpPr>
          <p:cNvPr id="726" name="Google Shape;726;p62"/>
          <p:cNvSpPr/>
          <p:nvPr/>
        </p:nvSpPr>
        <p:spPr>
          <a:xfrm>
            <a:off x="6477550" y="1960263"/>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7" name="Google Shape;727;p62"/>
          <p:cNvSpPr/>
          <p:nvPr/>
        </p:nvSpPr>
        <p:spPr>
          <a:xfrm>
            <a:off x="6477550" y="1589763"/>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8" name="Google Shape;728;p62"/>
          <p:cNvSpPr/>
          <p:nvPr/>
        </p:nvSpPr>
        <p:spPr>
          <a:xfrm>
            <a:off x="6477550" y="4055776"/>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9" name="Google Shape;729;p62"/>
          <p:cNvSpPr/>
          <p:nvPr/>
        </p:nvSpPr>
        <p:spPr>
          <a:xfrm>
            <a:off x="6477550" y="-525749"/>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0" name="Google Shape;730;p62"/>
          <p:cNvSpPr/>
          <p:nvPr/>
        </p:nvSpPr>
        <p:spPr>
          <a:xfrm rot="-5400000">
            <a:off x="-625962" y="92783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1" name="Google Shape;731;p62"/>
          <p:cNvSpPr/>
          <p:nvPr/>
        </p:nvSpPr>
        <p:spPr>
          <a:xfrm rot="-5400000">
            <a:off x="-625962" y="-228937"/>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2" name="Google Shape;732;p62"/>
          <p:cNvSpPr/>
          <p:nvPr/>
        </p:nvSpPr>
        <p:spPr>
          <a:xfrm>
            <a:off x="627000" y="551775"/>
            <a:ext cx="7890000" cy="7437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3" name="Google Shape;733;p62"/>
          <p:cNvSpPr/>
          <p:nvPr/>
        </p:nvSpPr>
        <p:spPr>
          <a:xfrm>
            <a:off x="627000" y="1437075"/>
            <a:ext cx="7890000" cy="3174900"/>
          </a:xfrm>
          <a:prstGeom prst="roundRect">
            <a:avLst>
              <a:gd fmla="val 7274"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34" name="Google Shape;734;p62" title="Icons_Artboard 24.png"/>
          <p:cNvPicPr preferRelativeResize="0"/>
          <p:nvPr/>
        </p:nvPicPr>
        <p:blipFill>
          <a:blip r:embed="rId3">
            <a:alphaModFix/>
          </a:blip>
          <a:stretch>
            <a:fillRect/>
          </a:stretch>
        </p:blipFill>
        <p:spPr>
          <a:xfrm>
            <a:off x="208234" y="2246835"/>
            <a:ext cx="1101993" cy="1101399"/>
          </a:xfrm>
          <a:prstGeom prst="rect">
            <a:avLst/>
          </a:prstGeom>
          <a:noFill/>
          <a:ln>
            <a:noFill/>
          </a:ln>
        </p:spPr>
      </p:pic>
      <p:pic>
        <p:nvPicPr>
          <p:cNvPr id="735" name="Google Shape;735;p62" title="Icons_Artboard 24.png"/>
          <p:cNvPicPr preferRelativeResize="0"/>
          <p:nvPr/>
        </p:nvPicPr>
        <p:blipFill>
          <a:blip r:embed="rId3">
            <a:alphaModFix/>
          </a:blip>
          <a:stretch>
            <a:fillRect/>
          </a:stretch>
        </p:blipFill>
        <p:spPr>
          <a:xfrm>
            <a:off x="7767024" y="850486"/>
            <a:ext cx="1254124" cy="1253475"/>
          </a:xfrm>
          <a:prstGeom prst="rect">
            <a:avLst/>
          </a:prstGeom>
          <a:noFill/>
          <a:ln>
            <a:noFill/>
          </a:ln>
        </p:spPr>
      </p:pic>
      <p:sp>
        <p:nvSpPr>
          <p:cNvPr id="736" name="Google Shape;736;p62"/>
          <p:cNvSpPr txBox="1"/>
          <p:nvPr>
            <p:ph idx="4294967295" type="title"/>
          </p:nvPr>
        </p:nvSpPr>
        <p:spPr>
          <a:xfrm>
            <a:off x="745250" y="632125"/>
            <a:ext cx="7632000" cy="569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Git &amp; GitHub Setup</a:t>
            </a:r>
            <a:endParaRPr/>
          </a:p>
        </p:txBody>
      </p:sp>
      <p:sp>
        <p:nvSpPr>
          <p:cNvPr id="737" name="Google Shape;737;p62"/>
          <p:cNvSpPr txBox="1"/>
          <p:nvPr>
            <p:ph idx="4294967295" type="subTitle"/>
          </p:nvPr>
        </p:nvSpPr>
        <p:spPr>
          <a:xfrm>
            <a:off x="1081950" y="1600575"/>
            <a:ext cx="6980100" cy="2891100"/>
          </a:xfrm>
          <a:prstGeom prst="rect">
            <a:avLst/>
          </a:prstGeom>
        </p:spPr>
        <p:txBody>
          <a:bodyPr anchorCtr="0" anchor="ctr" bIns="91425" lIns="91425" spcFirstLastPara="1" rIns="91425" wrap="square" tIns="91425">
            <a:noAutofit/>
          </a:bodyPr>
          <a:lstStyle/>
          <a:p>
            <a:pPr indent="0" lvl="0" marL="0" rtl="0" algn="ctr">
              <a:lnSpc>
                <a:spcPct val="95000"/>
              </a:lnSpc>
              <a:spcBef>
                <a:spcPts val="1200"/>
              </a:spcBef>
              <a:spcAft>
                <a:spcPts val="0"/>
              </a:spcAft>
              <a:buClr>
                <a:schemeClr val="accent5"/>
              </a:buClr>
              <a:buSzPts val="935"/>
              <a:buFont typeface="Arial"/>
              <a:buNone/>
            </a:pPr>
            <a:r>
              <a:rPr b="1" lang="en-GB" sz="1629"/>
              <a:t>Step 1: </a:t>
            </a:r>
            <a:r>
              <a:rPr lang="en-GB" sz="1629"/>
              <a:t>Initialize a local Git repository with </a:t>
            </a:r>
            <a:br>
              <a:rPr lang="en-GB" sz="1629"/>
            </a:br>
            <a:r>
              <a:rPr b="1" lang="en-GB" sz="1629">
                <a:solidFill>
                  <a:schemeClr val="lt1"/>
                </a:solidFill>
              </a:rPr>
              <a:t>Integrate</a:t>
            </a:r>
            <a:r>
              <a:rPr lang="en-GB" sz="1629"/>
              <a:t> &gt; </a:t>
            </a:r>
            <a:r>
              <a:rPr b="1" lang="en-GB" sz="1629">
                <a:solidFill>
                  <a:schemeClr val="lt1"/>
                </a:solidFill>
              </a:rPr>
              <a:t>New Git Repository </a:t>
            </a:r>
            <a:r>
              <a:rPr lang="en-GB" sz="1629"/>
              <a:t>&gt; </a:t>
            </a:r>
            <a:r>
              <a:rPr b="1" lang="en-GB" sz="1629">
                <a:solidFill>
                  <a:schemeClr val="lt1"/>
                </a:solidFill>
              </a:rPr>
              <a:t>Create</a:t>
            </a:r>
            <a:r>
              <a:rPr lang="en-GB" sz="1629"/>
              <a:t>.</a:t>
            </a:r>
            <a:endParaRPr sz="1629"/>
          </a:p>
          <a:p>
            <a:pPr indent="0" lvl="0" marL="0" rtl="0" algn="ctr">
              <a:lnSpc>
                <a:spcPct val="95000"/>
              </a:lnSpc>
              <a:spcBef>
                <a:spcPts val="1200"/>
              </a:spcBef>
              <a:spcAft>
                <a:spcPts val="0"/>
              </a:spcAft>
              <a:buSzPts val="935"/>
              <a:buNone/>
            </a:pPr>
            <a:r>
              <a:rPr b="1" lang="en-GB" sz="1629"/>
              <a:t>Step 2: </a:t>
            </a:r>
            <a:r>
              <a:rPr lang="en-GB" sz="1629"/>
              <a:t>Select</a:t>
            </a:r>
            <a:r>
              <a:rPr b="1" lang="en-GB" sz="1629">
                <a:solidFill>
                  <a:schemeClr val="lt1"/>
                </a:solidFill>
              </a:rPr>
              <a:t> Source Control Navigation</a:t>
            </a:r>
            <a:r>
              <a:rPr lang="en-GB" sz="1629"/>
              <a:t> in the </a:t>
            </a:r>
            <a:br>
              <a:rPr lang="en-GB" sz="1629"/>
            </a:br>
            <a:r>
              <a:rPr b="1" lang="en-GB" sz="1629">
                <a:solidFill>
                  <a:schemeClr val="lt1"/>
                </a:solidFill>
              </a:rPr>
              <a:t>Navigation Pane</a:t>
            </a:r>
            <a:r>
              <a:rPr lang="en-GB" sz="1629"/>
              <a:t> and then </a:t>
            </a:r>
            <a:r>
              <a:rPr b="1" lang="en-GB" sz="1629">
                <a:solidFill>
                  <a:schemeClr val="lt1"/>
                </a:solidFill>
              </a:rPr>
              <a:t>Repositories</a:t>
            </a:r>
            <a:r>
              <a:rPr lang="en-GB" sz="1629"/>
              <a:t>.</a:t>
            </a:r>
            <a:endParaRPr sz="1629"/>
          </a:p>
          <a:p>
            <a:pPr indent="0" lvl="0" marL="0" rtl="0" algn="ctr">
              <a:lnSpc>
                <a:spcPct val="95000"/>
              </a:lnSpc>
              <a:spcBef>
                <a:spcPts val="1200"/>
              </a:spcBef>
              <a:spcAft>
                <a:spcPts val="0"/>
              </a:spcAft>
              <a:buSzPts val="935"/>
              <a:buNone/>
            </a:pPr>
            <a:r>
              <a:rPr b="1" lang="en-GB" sz="1629"/>
              <a:t>Step 3</a:t>
            </a:r>
            <a:r>
              <a:rPr lang="en-GB" sz="1629"/>
              <a:t>: Control-click </a:t>
            </a:r>
            <a:r>
              <a:rPr b="1" lang="en-GB" sz="1629">
                <a:solidFill>
                  <a:schemeClr val="lt1"/>
                </a:solidFill>
              </a:rPr>
              <a:t>Remotes</a:t>
            </a:r>
            <a:r>
              <a:rPr lang="en-GB" sz="1629"/>
              <a:t> and select</a:t>
            </a:r>
            <a:r>
              <a:rPr b="1" lang="en-GB" sz="1629">
                <a:solidFill>
                  <a:schemeClr val="lt1"/>
                </a:solidFill>
              </a:rPr>
              <a:t> </a:t>
            </a:r>
            <a:br>
              <a:rPr b="1" lang="en-GB" sz="1629">
                <a:solidFill>
                  <a:schemeClr val="lt1"/>
                </a:solidFill>
              </a:rPr>
            </a:br>
            <a:r>
              <a:rPr b="1" lang="en-GB" sz="1629">
                <a:solidFill>
                  <a:schemeClr val="lt1"/>
                </a:solidFill>
              </a:rPr>
              <a:t>New &lt;ProjectName&gt; Remote…</a:t>
            </a:r>
            <a:endParaRPr sz="1629"/>
          </a:p>
          <a:p>
            <a:pPr indent="0" lvl="0" marL="0" rtl="0" algn="ctr">
              <a:lnSpc>
                <a:spcPct val="95000"/>
              </a:lnSpc>
              <a:spcBef>
                <a:spcPts val="1200"/>
              </a:spcBef>
              <a:spcAft>
                <a:spcPts val="1200"/>
              </a:spcAft>
              <a:buSzPts val="935"/>
              <a:buNone/>
            </a:pPr>
            <a:r>
              <a:rPr b="1" lang="en-GB" sz="1629"/>
              <a:t>Step 4</a:t>
            </a:r>
            <a:r>
              <a:rPr lang="en-GB" sz="1629"/>
              <a:t>: Click </a:t>
            </a:r>
            <a:r>
              <a:rPr b="1" lang="en-GB" sz="1629">
                <a:solidFill>
                  <a:schemeClr val="lt1"/>
                </a:solidFill>
              </a:rPr>
              <a:t>Create</a:t>
            </a:r>
            <a:r>
              <a:rPr lang="en-GB" sz="1629"/>
              <a:t> and check out your repo on GitHub!</a:t>
            </a:r>
            <a:endParaRPr sz="1629"/>
          </a:p>
        </p:txBody>
      </p:sp>
      <p:sp>
        <p:nvSpPr>
          <p:cNvPr id="738" name="Google Shape;738;p6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pic>
        <p:nvPicPr>
          <p:cNvPr id="739" name="Google Shape;739;p62" title="pink-checkpaper.png"/>
          <p:cNvPicPr preferRelativeResize="0"/>
          <p:nvPr/>
        </p:nvPicPr>
        <p:blipFill rotWithShape="1">
          <a:blip r:embed="rId4">
            <a:alphaModFix/>
          </a:blip>
          <a:srcRect b="12043" l="24211" r="22900" t="24837"/>
          <a:stretch/>
        </p:blipFill>
        <p:spPr>
          <a:xfrm rot="476949">
            <a:off x="7317704" y="2917583"/>
            <a:ext cx="1710366" cy="204125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3"/>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Getting Started</a:t>
            </a:r>
            <a:endParaRPr/>
          </a:p>
        </p:txBody>
      </p:sp>
      <p:sp>
        <p:nvSpPr>
          <p:cNvPr id="745" name="Google Shape;745;p63"/>
          <p:cNvSpPr txBox="1"/>
          <p:nvPr>
            <p:ph idx="1" type="body"/>
          </p:nvPr>
        </p:nvSpPr>
        <p:spPr>
          <a:xfrm>
            <a:off x="376675" y="1534250"/>
            <a:ext cx="4896900" cy="3236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GB"/>
              <a:t>Delete the starter code within the </a:t>
            </a:r>
            <a:r>
              <a:rPr b="1" lang="en-GB">
                <a:solidFill>
                  <a:srgbClr val="EB5757"/>
                </a:solidFill>
                <a:latin typeface="Courier New"/>
                <a:ea typeface="Courier New"/>
                <a:cs typeface="Courier New"/>
                <a:sym typeface="Courier New"/>
              </a:rPr>
              <a:t>body</a:t>
            </a:r>
            <a:r>
              <a:rPr lang="en-GB"/>
              <a:t> and add a </a:t>
            </a:r>
            <a:r>
              <a:rPr b="1" lang="en-GB">
                <a:solidFill>
                  <a:srgbClr val="EB5757"/>
                </a:solidFill>
                <a:latin typeface="Courier New"/>
                <a:ea typeface="Courier New"/>
                <a:cs typeface="Courier New"/>
                <a:sym typeface="Courier New"/>
              </a:rPr>
              <a:t>VStack</a:t>
            </a:r>
            <a:r>
              <a:rPr lang="en-GB"/>
              <a:t> and a </a:t>
            </a:r>
            <a:r>
              <a:rPr b="1" lang="en-GB">
                <a:solidFill>
                  <a:srgbClr val="EB5757"/>
                </a:solidFill>
                <a:latin typeface="Courier New"/>
                <a:ea typeface="Courier New"/>
                <a:cs typeface="Courier New"/>
                <a:sym typeface="Courier New"/>
              </a:rPr>
              <a:t>Text</a:t>
            </a:r>
            <a:r>
              <a:rPr lang="en-GB"/>
              <a:t> subview. </a:t>
            </a:r>
            <a:endParaRPr/>
          </a:p>
          <a:p>
            <a:pPr indent="-342900" lvl="0" marL="457200" rtl="0" algn="l">
              <a:lnSpc>
                <a:spcPct val="115000"/>
              </a:lnSpc>
              <a:spcBef>
                <a:spcPts val="1000"/>
              </a:spcBef>
              <a:spcAft>
                <a:spcPts val="1000"/>
              </a:spcAft>
              <a:buSzPts val="1800"/>
              <a:buAutoNum type="arabicPeriod"/>
            </a:pPr>
            <a:r>
              <a:rPr lang="en-GB"/>
              <a:t>Change the text to the string </a:t>
            </a:r>
            <a:r>
              <a:rPr b="1" lang="en-GB">
                <a:solidFill>
                  <a:srgbClr val="EB5757"/>
                </a:solidFill>
                <a:latin typeface="Courier New"/>
                <a:ea typeface="Courier New"/>
                <a:cs typeface="Courier New"/>
                <a:sym typeface="Courier New"/>
              </a:rPr>
              <a:t>"What is your name?"</a:t>
            </a:r>
            <a:r>
              <a:rPr lang="en-GB"/>
              <a:t> and customize the font to be </a:t>
            </a:r>
            <a:r>
              <a:rPr b="1" lang="en-GB"/>
              <a:t>title </a:t>
            </a:r>
            <a:r>
              <a:rPr lang="en-GB"/>
              <a:t>size</a:t>
            </a:r>
            <a:r>
              <a:rPr lang="en-GB"/>
              <a:t>.</a:t>
            </a:r>
            <a:endParaRPr/>
          </a:p>
        </p:txBody>
      </p:sp>
      <p:pic>
        <p:nvPicPr>
          <p:cNvPr id="746" name="Google Shape;746;p63"/>
          <p:cNvPicPr preferRelativeResize="0"/>
          <p:nvPr/>
        </p:nvPicPr>
        <p:blipFill rotWithShape="1">
          <a:blip r:embed="rId3">
            <a:alphaModFix/>
          </a:blip>
          <a:srcRect b="0" l="3024" r="2751" t="1400"/>
          <a:stretch/>
        </p:blipFill>
        <p:spPr>
          <a:xfrm>
            <a:off x="6508775" y="494725"/>
            <a:ext cx="1948800" cy="4095600"/>
          </a:xfrm>
          <a:prstGeom prst="roundRect">
            <a:avLst>
              <a:gd fmla="val 18095" name="adj"/>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0" name="Shape 750"/>
        <p:cNvGrpSpPr/>
        <p:nvPr/>
      </p:nvGrpSpPr>
      <p:grpSpPr>
        <a:xfrm>
          <a:off x="0" y="0"/>
          <a:ext cx="0" cy="0"/>
          <a:chOff x="0" y="0"/>
          <a:chExt cx="0" cy="0"/>
        </a:xfrm>
      </p:grpSpPr>
      <p:sp>
        <p:nvSpPr>
          <p:cNvPr id="751" name="Google Shape;751;p64"/>
          <p:cNvSpPr/>
          <p:nvPr/>
        </p:nvSpPr>
        <p:spPr>
          <a:xfrm>
            <a:off x="6477550" y="1960263"/>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2" name="Google Shape;752;p64"/>
          <p:cNvSpPr/>
          <p:nvPr/>
        </p:nvSpPr>
        <p:spPr>
          <a:xfrm>
            <a:off x="6477550" y="1589763"/>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3" name="Google Shape;753;p64"/>
          <p:cNvSpPr/>
          <p:nvPr/>
        </p:nvSpPr>
        <p:spPr>
          <a:xfrm>
            <a:off x="6477550" y="4055776"/>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4" name="Google Shape;754;p64"/>
          <p:cNvSpPr/>
          <p:nvPr/>
        </p:nvSpPr>
        <p:spPr>
          <a:xfrm>
            <a:off x="6477550" y="-525749"/>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5" name="Google Shape;755;p64"/>
          <p:cNvSpPr/>
          <p:nvPr/>
        </p:nvSpPr>
        <p:spPr>
          <a:xfrm rot="-5400000">
            <a:off x="-625962" y="92783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6" name="Google Shape;756;p64"/>
          <p:cNvSpPr/>
          <p:nvPr/>
        </p:nvSpPr>
        <p:spPr>
          <a:xfrm rot="-5400000">
            <a:off x="-625962" y="-228937"/>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7" name="Google Shape;757;p64"/>
          <p:cNvSpPr/>
          <p:nvPr/>
        </p:nvSpPr>
        <p:spPr>
          <a:xfrm>
            <a:off x="627000" y="551775"/>
            <a:ext cx="7890000" cy="7437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8" name="Google Shape;758;p64"/>
          <p:cNvSpPr/>
          <p:nvPr/>
        </p:nvSpPr>
        <p:spPr>
          <a:xfrm>
            <a:off x="627000" y="1437075"/>
            <a:ext cx="7890000" cy="3174900"/>
          </a:xfrm>
          <a:prstGeom prst="roundRect">
            <a:avLst>
              <a:gd fmla="val 7274"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59" name="Google Shape;759;p64" title="Icons_Artboard 24.png"/>
          <p:cNvPicPr preferRelativeResize="0"/>
          <p:nvPr/>
        </p:nvPicPr>
        <p:blipFill>
          <a:blip r:embed="rId3">
            <a:alphaModFix/>
          </a:blip>
          <a:stretch>
            <a:fillRect/>
          </a:stretch>
        </p:blipFill>
        <p:spPr>
          <a:xfrm>
            <a:off x="208234" y="2246835"/>
            <a:ext cx="1101993" cy="1101399"/>
          </a:xfrm>
          <a:prstGeom prst="rect">
            <a:avLst/>
          </a:prstGeom>
          <a:noFill/>
          <a:ln>
            <a:noFill/>
          </a:ln>
        </p:spPr>
      </p:pic>
      <p:pic>
        <p:nvPicPr>
          <p:cNvPr id="760" name="Google Shape;760;p64" title="Icons_Artboard 24.png"/>
          <p:cNvPicPr preferRelativeResize="0"/>
          <p:nvPr/>
        </p:nvPicPr>
        <p:blipFill>
          <a:blip r:embed="rId3">
            <a:alphaModFix/>
          </a:blip>
          <a:stretch>
            <a:fillRect/>
          </a:stretch>
        </p:blipFill>
        <p:spPr>
          <a:xfrm>
            <a:off x="7767024" y="850486"/>
            <a:ext cx="1254124" cy="1253475"/>
          </a:xfrm>
          <a:prstGeom prst="rect">
            <a:avLst/>
          </a:prstGeom>
          <a:noFill/>
          <a:ln>
            <a:noFill/>
          </a:ln>
        </p:spPr>
      </p:pic>
      <p:sp>
        <p:nvSpPr>
          <p:cNvPr id="761" name="Google Shape;761;p64"/>
          <p:cNvSpPr txBox="1"/>
          <p:nvPr>
            <p:ph idx="4294967295" type="title"/>
          </p:nvPr>
        </p:nvSpPr>
        <p:spPr>
          <a:xfrm>
            <a:off x="745250" y="632125"/>
            <a:ext cx="7632000" cy="569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Git &amp; GitHub Checkpoint</a:t>
            </a:r>
            <a:endParaRPr/>
          </a:p>
        </p:txBody>
      </p:sp>
      <p:sp>
        <p:nvSpPr>
          <p:cNvPr id="762" name="Google Shape;762;p64"/>
          <p:cNvSpPr txBox="1"/>
          <p:nvPr>
            <p:ph idx="4294967295" type="subTitle"/>
          </p:nvPr>
        </p:nvSpPr>
        <p:spPr>
          <a:xfrm>
            <a:off x="1081950" y="1600575"/>
            <a:ext cx="6980100" cy="2891100"/>
          </a:xfrm>
          <a:prstGeom prst="rect">
            <a:avLst/>
          </a:prstGeom>
        </p:spPr>
        <p:txBody>
          <a:bodyPr anchorCtr="0" anchor="ctr" bIns="91425" lIns="91425" spcFirstLastPara="1" rIns="91425" wrap="square" tIns="91425">
            <a:noAutofit/>
          </a:bodyPr>
          <a:lstStyle/>
          <a:p>
            <a:pPr indent="0" lvl="0" marL="0" rtl="0" algn="ctr">
              <a:lnSpc>
                <a:spcPct val="95000"/>
              </a:lnSpc>
              <a:spcBef>
                <a:spcPts val="1200"/>
              </a:spcBef>
              <a:spcAft>
                <a:spcPts val="0"/>
              </a:spcAft>
              <a:buClr>
                <a:schemeClr val="accent5"/>
              </a:buClr>
              <a:buSzPts val="935"/>
              <a:buFont typeface="Arial"/>
              <a:buNone/>
            </a:pPr>
            <a:r>
              <a:rPr b="1" lang="en-GB" sz="1629"/>
              <a:t>Step 1: </a:t>
            </a:r>
            <a:r>
              <a:rPr lang="en-GB" sz="1629"/>
              <a:t>Add your changes to the staging area with</a:t>
            </a:r>
            <a:br>
              <a:rPr lang="en-GB" sz="1629"/>
            </a:br>
            <a:r>
              <a:rPr b="1" lang="en-GB" sz="1629">
                <a:solidFill>
                  <a:schemeClr val="lt1"/>
                </a:solidFill>
              </a:rPr>
              <a:t>Integrate</a:t>
            </a:r>
            <a:r>
              <a:rPr lang="en-GB" sz="1629"/>
              <a:t> &gt; </a:t>
            </a:r>
            <a:r>
              <a:rPr b="1" lang="en-GB" sz="1629">
                <a:solidFill>
                  <a:schemeClr val="lt1"/>
                </a:solidFill>
              </a:rPr>
              <a:t>Stage All Changes</a:t>
            </a:r>
            <a:r>
              <a:rPr lang="en-GB" sz="1629"/>
              <a:t>.</a:t>
            </a:r>
            <a:endParaRPr sz="1629"/>
          </a:p>
          <a:p>
            <a:pPr indent="0" lvl="0" marL="0" rtl="0" algn="ctr">
              <a:lnSpc>
                <a:spcPct val="95000"/>
              </a:lnSpc>
              <a:spcBef>
                <a:spcPts val="1200"/>
              </a:spcBef>
              <a:spcAft>
                <a:spcPts val="0"/>
              </a:spcAft>
              <a:buSzPts val="935"/>
              <a:buNone/>
            </a:pPr>
            <a:r>
              <a:rPr b="1" lang="en-GB" sz="1629"/>
              <a:t>Step 2: </a:t>
            </a:r>
            <a:r>
              <a:rPr lang="en-GB" sz="1629"/>
              <a:t>Save your work with</a:t>
            </a:r>
            <a:r>
              <a:rPr b="1" lang="en-GB" sz="1629">
                <a:solidFill>
                  <a:schemeClr val="lt1"/>
                </a:solidFill>
              </a:rPr>
              <a:t> Integrate</a:t>
            </a:r>
            <a:r>
              <a:rPr lang="en-GB" sz="1629"/>
              <a:t> &gt; </a:t>
            </a:r>
            <a:r>
              <a:rPr b="1" lang="en-GB" sz="1629">
                <a:solidFill>
                  <a:schemeClr val="lt1"/>
                </a:solidFill>
              </a:rPr>
              <a:t>Commit</a:t>
            </a:r>
            <a:r>
              <a:rPr lang="en-GB" sz="1629"/>
              <a:t> and </a:t>
            </a:r>
            <a:br>
              <a:rPr lang="en-GB" sz="1629"/>
            </a:br>
            <a:r>
              <a:rPr lang="en-GB" sz="1629"/>
              <a:t>write a detailed commit message before </a:t>
            </a:r>
            <a:br>
              <a:rPr lang="en-GB" sz="1629"/>
            </a:br>
            <a:r>
              <a:rPr lang="en-GB" sz="1629"/>
              <a:t>clicking the </a:t>
            </a:r>
            <a:r>
              <a:rPr b="1" lang="en-GB" sz="1629">
                <a:solidFill>
                  <a:schemeClr val="lt1"/>
                </a:solidFill>
              </a:rPr>
              <a:t>Commit</a:t>
            </a:r>
            <a:r>
              <a:rPr lang="en-GB" sz="1629"/>
              <a:t> button.</a:t>
            </a:r>
            <a:endParaRPr sz="1629"/>
          </a:p>
          <a:p>
            <a:pPr indent="0" lvl="0" marL="0" rtl="0" algn="ctr">
              <a:lnSpc>
                <a:spcPct val="95000"/>
              </a:lnSpc>
              <a:spcBef>
                <a:spcPts val="1200"/>
              </a:spcBef>
              <a:spcAft>
                <a:spcPts val="1200"/>
              </a:spcAft>
              <a:buSzPts val="935"/>
              <a:buNone/>
            </a:pPr>
            <a:r>
              <a:rPr b="1" lang="en-GB" sz="1629"/>
              <a:t>Step 3</a:t>
            </a:r>
            <a:r>
              <a:rPr lang="en-GB" sz="1629"/>
              <a:t>: Push your changes to GitHub with </a:t>
            </a:r>
            <a:r>
              <a:rPr b="1" lang="en-GB" sz="1629">
                <a:solidFill>
                  <a:schemeClr val="lt1"/>
                </a:solidFill>
              </a:rPr>
              <a:t>Integrate</a:t>
            </a:r>
            <a:r>
              <a:rPr lang="en-GB" sz="1629"/>
              <a:t> &gt; </a:t>
            </a:r>
            <a:r>
              <a:rPr b="1" lang="en-GB" sz="1629">
                <a:solidFill>
                  <a:schemeClr val="lt1"/>
                </a:solidFill>
              </a:rPr>
              <a:t>Push</a:t>
            </a:r>
            <a:r>
              <a:rPr lang="en-GB" sz="1629"/>
              <a:t>. </a:t>
            </a:r>
            <a:br>
              <a:rPr lang="en-GB" sz="1629"/>
            </a:br>
            <a:r>
              <a:rPr lang="en-GB" sz="1629"/>
              <a:t>Click </a:t>
            </a:r>
            <a:r>
              <a:rPr b="1" lang="en-GB" sz="1629">
                <a:solidFill>
                  <a:schemeClr val="lt1"/>
                </a:solidFill>
              </a:rPr>
              <a:t>Push</a:t>
            </a:r>
            <a:r>
              <a:rPr lang="en-GB" sz="1629"/>
              <a:t> when the new window opens and </a:t>
            </a:r>
            <a:br>
              <a:rPr lang="en-GB" sz="1629"/>
            </a:br>
            <a:r>
              <a:rPr lang="en-GB" sz="1629"/>
              <a:t>check out your work on GitHub!</a:t>
            </a:r>
            <a:endParaRPr sz="1629"/>
          </a:p>
        </p:txBody>
      </p:sp>
      <p:sp>
        <p:nvSpPr>
          <p:cNvPr id="763" name="Google Shape;763;p6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pic>
        <p:nvPicPr>
          <p:cNvPr id="764" name="Google Shape;764;p64" title="pink-checkpaper.png"/>
          <p:cNvPicPr preferRelativeResize="0"/>
          <p:nvPr/>
        </p:nvPicPr>
        <p:blipFill rotWithShape="1">
          <a:blip r:embed="rId4">
            <a:alphaModFix/>
          </a:blip>
          <a:srcRect b="12043" l="24211" r="22900" t="24837"/>
          <a:stretch/>
        </p:blipFill>
        <p:spPr>
          <a:xfrm rot="476949">
            <a:off x="7317704" y="2917583"/>
            <a:ext cx="1710366" cy="20412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768" name="Shape 768"/>
        <p:cNvGrpSpPr/>
        <p:nvPr/>
      </p:nvGrpSpPr>
      <p:grpSpPr>
        <a:xfrm>
          <a:off x="0" y="0"/>
          <a:ext cx="0" cy="0"/>
          <a:chOff x="0" y="0"/>
          <a:chExt cx="0" cy="0"/>
        </a:xfrm>
      </p:grpSpPr>
      <p:sp>
        <p:nvSpPr>
          <p:cNvPr id="769" name="Google Shape;769;p65"/>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Setting up the UI: TextField</a:t>
            </a:r>
            <a:endParaRPr/>
          </a:p>
        </p:txBody>
      </p:sp>
      <p:sp>
        <p:nvSpPr>
          <p:cNvPr id="770" name="Google Shape;770;p65"/>
          <p:cNvSpPr txBox="1"/>
          <p:nvPr>
            <p:ph idx="1" type="body"/>
          </p:nvPr>
        </p:nvSpPr>
        <p:spPr>
          <a:xfrm>
            <a:off x="1023950" y="1085850"/>
            <a:ext cx="7359300" cy="3425100"/>
          </a:xfrm>
          <a:prstGeom prst="rect">
            <a:avLst/>
          </a:prstGeom>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AutoNum type="arabicPeriod"/>
            </a:pPr>
            <a:r>
              <a:rPr lang="en-GB" sz="2000"/>
              <a:t>A</a:t>
            </a:r>
            <a:r>
              <a:rPr lang="en-GB" sz="2000"/>
              <a:t>dd a </a:t>
            </a:r>
            <a:r>
              <a:rPr b="1" lang="en-GB" sz="2000">
                <a:solidFill>
                  <a:srgbClr val="EB5757"/>
                </a:solidFill>
                <a:latin typeface="Courier New"/>
                <a:ea typeface="Courier New"/>
                <a:cs typeface="Courier New"/>
                <a:sym typeface="Courier New"/>
              </a:rPr>
              <a:t>TextField</a:t>
            </a:r>
            <a:r>
              <a:rPr lang="en-GB" sz="2000"/>
              <a:t> from the library below the text view</a:t>
            </a:r>
            <a:endParaRPr sz="2000"/>
          </a:p>
          <a:p>
            <a:pPr indent="-355600" lvl="0" marL="457200" rtl="0" algn="l">
              <a:lnSpc>
                <a:spcPct val="115000"/>
              </a:lnSpc>
              <a:spcBef>
                <a:spcPts val="1000"/>
              </a:spcBef>
              <a:spcAft>
                <a:spcPts val="0"/>
              </a:spcAft>
              <a:buSzPts val="2000"/>
              <a:buAutoNum type="arabicPeriod"/>
            </a:pPr>
            <a:r>
              <a:rPr lang="en-GB" sz="2000"/>
              <a:t>Read about the </a:t>
            </a:r>
            <a:r>
              <a:rPr b="1" lang="en-GB" sz="2000">
                <a:solidFill>
                  <a:srgbClr val="EB5757"/>
                </a:solidFill>
                <a:latin typeface="Courier New"/>
                <a:ea typeface="Courier New"/>
                <a:cs typeface="Courier New"/>
                <a:sym typeface="Courier New"/>
              </a:rPr>
              <a:t>TextField</a:t>
            </a:r>
            <a:r>
              <a:rPr lang="en-GB" sz="2000"/>
              <a:t> control in </a:t>
            </a:r>
            <a:r>
              <a:rPr lang="en-GB" sz="2000" u="sng">
                <a:solidFill>
                  <a:schemeClr val="accent3"/>
                </a:solidFill>
                <a:hlinkClick r:id="rId3">
                  <a:extLst>
                    <a:ext uri="{A12FA001-AC4F-418D-AE19-62706E023703}">
                      <ahyp:hlinkClr val="tx"/>
                    </a:ext>
                  </a:extLst>
                </a:hlinkClick>
              </a:rPr>
              <a:t>the docs</a:t>
            </a:r>
            <a:endParaRPr sz="2000"/>
          </a:p>
          <a:p>
            <a:pPr indent="0" lvl="0" marL="0" rtl="0" algn="l">
              <a:lnSpc>
                <a:spcPct val="115000"/>
              </a:lnSpc>
              <a:spcBef>
                <a:spcPts val="1000"/>
              </a:spcBef>
              <a:spcAft>
                <a:spcPts val="1000"/>
              </a:spcAft>
              <a:buNone/>
            </a:pPr>
            <a:r>
              <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66"/>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Setting up the UI: TextField</a:t>
            </a:r>
            <a:endParaRPr/>
          </a:p>
        </p:txBody>
      </p:sp>
      <p:sp>
        <p:nvSpPr>
          <p:cNvPr id="776" name="Google Shape;776;p66"/>
          <p:cNvSpPr txBox="1"/>
          <p:nvPr>
            <p:ph idx="1" type="body"/>
          </p:nvPr>
        </p:nvSpPr>
        <p:spPr>
          <a:xfrm>
            <a:off x="1023950" y="1085850"/>
            <a:ext cx="7359300" cy="3847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AutoNum type="arabicPeriod"/>
            </a:pPr>
            <a:r>
              <a:rPr lang="en-GB" sz="2000"/>
              <a:t>Add a </a:t>
            </a:r>
            <a:r>
              <a:rPr b="1" lang="en-GB" sz="2000">
                <a:solidFill>
                  <a:srgbClr val="EB5757"/>
                </a:solidFill>
                <a:latin typeface="Courier New"/>
                <a:ea typeface="Courier New"/>
                <a:cs typeface="Courier New"/>
                <a:sym typeface="Courier New"/>
              </a:rPr>
              <a:t>TextField</a:t>
            </a:r>
            <a:r>
              <a:rPr lang="en-GB" sz="2000"/>
              <a:t> from the library</a:t>
            </a:r>
            <a:r>
              <a:rPr lang="en-GB" sz="2000"/>
              <a:t> below the text view</a:t>
            </a:r>
            <a:endParaRPr sz="2000"/>
          </a:p>
          <a:p>
            <a:pPr indent="-355600" lvl="0" marL="457200" rtl="0" algn="l">
              <a:lnSpc>
                <a:spcPct val="115000"/>
              </a:lnSpc>
              <a:spcBef>
                <a:spcPts val="1000"/>
              </a:spcBef>
              <a:spcAft>
                <a:spcPts val="0"/>
              </a:spcAft>
              <a:buSzPts val="2000"/>
              <a:buAutoNum type="arabicPeriod"/>
            </a:pPr>
            <a:r>
              <a:rPr lang="en-GB" sz="2000"/>
              <a:t>Read about the </a:t>
            </a:r>
            <a:r>
              <a:rPr b="1" lang="en-GB" sz="2000">
                <a:solidFill>
                  <a:srgbClr val="EB5757"/>
                </a:solidFill>
                <a:latin typeface="Courier New"/>
                <a:ea typeface="Courier New"/>
                <a:cs typeface="Courier New"/>
                <a:sym typeface="Courier New"/>
              </a:rPr>
              <a:t>TextField</a:t>
            </a:r>
            <a:r>
              <a:rPr lang="en-GB" sz="2000"/>
              <a:t> control in </a:t>
            </a:r>
            <a:r>
              <a:rPr lang="en-GB" sz="2000" u="sng">
                <a:solidFill>
                  <a:schemeClr val="accent3"/>
                </a:solidFill>
                <a:hlinkClick r:id="rId3">
                  <a:extLst>
                    <a:ext uri="{A12FA001-AC4F-418D-AE19-62706E023703}">
                      <ahyp:hlinkClr val="tx"/>
                    </a:ext>
                  </a:extLst>
                </a:hlinkClick>
              </a:rPr>
              <a:t>the docs</a:t>
            </a:r>
            <a:endParaRPr sz="2000"/>
          </a:p>
          <a:p>
            <a:pPr indent="-355600" lvl="0" marL="457200" rtl="0" algn="l">
              <a:lnSpc>
                <a:spcPct val="115000"/>
              </a:lnSpc>
              <a:spcBef>
                <a:spcPts val="1000"/>
              </a:spcBef>
              <a:spcAft>
                <a:spcPts val="1000"/>
              </a:spcAft>
              <a:buSzPts val="2000"/>
              <a:buAutoNum type="arabicPeriod"/>
            </a:pPr>
            <a:r>
              <a:rPr lang="en-GB" sz="2000"/>
              <a:t>Change the “Placeholder” text to “Type your name here…”</a:t>
            </a:r>
            <a:endParaRPr b="1" sz="2000">
              <a:solidFill>
                <a:srgbClr val="EB5757"/>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67"/>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Setting up the UI: TextField</a:t>
            </a:r>
            <a:endParaRPr/>
          </a:p>
        </p:txBody>
      </p:sp>
      <p:sp>
        <p:nvSpPr>
          <p:cNvPr id="782" name="Google Shape;782;p67"/>
          <p:cNvSpPr txBox="1"/>
          <p:nvPr>
            <p:ph idx="1" type="body"/>
          </p:nvPr>
        </p:nvSpPr>
        <p:spPr>
          <a:xfrm>
            <a:off x="1023950" y="1085850"/>
            <a:ext cx="7359300" cy="3847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AutoNum type="arabicPeriod"/>
            </a:pPr>
            <a:r>
              <a:rPr lang="en-GB" sz="2000"/>
              <a:t>Add a </a:t>
            </a:r>
            <a:r>
              <a:rPr b="1" lang="en-GB" sz="2000">
                <a:solidFill>
                  <a:srgbClr val="EB5757"/>
                </a:solidFill>
                <a:latin typeface="Courier New"/>
                <a:ea typeface="Courier New"/>
                <a:cs typeface="Courier New"/>
                <a:sym typeface="Courier New"/>
              </a:rPr>
              <a:t>TextField</a:t>
            </a:r>
            <a:r>
              <a:rPr lang="en-GB" sz="2000"/>
              <a:t> from the library</a:t>
            </a:r>
            <a:r>
              <a:rPr lang="en-GB" sz="2000"/>
              <a:t> below the text view</a:t>
            </a:r>
            <a:endParaRPr sz="2000"/>
          </a:p>
          <a:p>
            <a:pPr indent="-355600" lvl="0" marL="457200" rtl="0" algn="l">
              <a:lnSpc>
                <a:spcPct val="115000"/>
              </a:lnSpc>
              <a:spcBef>
                <a:spcPts val="1000"/>
              </a:spcBef>
              <a:spcAft>
                <a:spcPts val="0"/>
              </a:spcAft>
              <a:buSzPts val="2000"/>
              <a:buAutoNum type="arabicPeriod"/>
            </a:pPr>
            <a:r>
              <a:rPr lang="en-GB" sz="2000"/>
              <a:t>Read about the </a:t>
            </a:r>
            <a:r>
              <a:rPr b="1" lang="en-GB" sz="2000">
                <a:solidFill>
                  <a:srgbClr val="EB5757"/>
                </a:solidFill>
                <a:latin typeface="Courier New"/>
                <a:ea typeface="Courier New"/>
                <a:cs typeface="Courier New"/>
                <a:sym typeface="Courier New"/>
              </a:rPr>
              <a:t>TextField</a:t>
            </a:r>
            <a:r>
              <a:rPr lang="en-GB" sz="2000"/>
              <a:t> control in </a:t>
            </a:r>
            <a:r>
              <a:rPr lang="en-GB" sz="2000" u="sng">
                <a:solidFill>
                  <a:schemeClr val="accent3"/>
                </a:solidFill>
                <a:hlinkClick r:id="rId3">
                  <a:extLst>
                    <a:ext uri="{A12FA001-AC4F-418D-AE19-62706E023703}">
                      <ahyp:hlinkClr val="tx"/>
                    </a:ext>
                  </a:extLst>
                </a:hlinkClick>
              </a:rPr>
              <a:t>the docs</a:t>
            </a:r>
            <a:endParaRPr sz="2000"/>
          </a:p>
          <a:p>
            <a:pPr indent="-355600" lvl="0" marL="457200" rtl="0" algn="l">
              <a:lnSpc>
                <a:spcPct val="115000"/>
              </a:lnSpc>
              <a:spcBef>
                <a:spcPts val="1000"/>
              </a:spcBef>
              <a:spcAft>
                <a:spcPts val="0"/>
              </a:spcAft>
              <a:buSzPts val="2000"/>
              <a:buAutoNum type="arabicPeriod"/>
            </a:pPr>
            <a:r>
              <a:rPr lang="en-GB" sz="2000"/>
              <a:t>Change the “Placeholder” text to “Type your name here…”</a:t>
            </a:r>
            <a:endParaRPr sz="2000"/>
          </a:p>
          <a:p>
            <a:pPr indent="-355600" lvl="0" marL="457200" rtl="0" algn="l">
              <a:lnSpc>
                <a:spcPct val="115000"/>
              </a:lnSpc>
              <a:spcBef>
                <a:spcPts val="1000"/>
              </a:spcBef>
              <a:spcAft>
                <a:spcPts val="0"/>
              </a:spcAft>
              <a:buSzPts val="2000"/>
              <a:buAutoNum type="arabicPeriod"/>
            </a:pPr>
            <a:r>
              <a:rPr lang="en-GB" sz="2000"/>
              <a:t>Add modifiers to the </a:t>
            </a:r>
            <a:r>
              <a:rPr b="1" lang="en-GB" sz="2000">
                <a:solidFill>
                  <a:srgbClr val="EB5757"/>
                </a:solidFill>
                <a:latin typeface="Courier New"/>
                <a:ea typeface="Courier New"/>
                <a:cs typeface="Courier New"/>
                <a:sym typeface="Courier New"/>
              </a:rPr>
              <a:t>TextField</a:t>
            </a:r>
            <a:r>
              <a:rPr lang="en-GB" sz="2000"/>
              <a:t>:</a:t>
            </a:r>
            <a:r>
              <a:rPr lang="en-GB" sz="2000"/>
              <a:t> </a:t>
            </a:r>
            <a:endParaRPr sz="2000"/>
          </a:p>
          <a:p>
            <a:pPr indent="457200" lvl="0" marL="457200" rtl="0" algn="l">
              <a:lnSpc>
                <a:spcPct val="115000"/>
              </a:lnSpc>
              <a:spcBef>
                <a:spcPts val="1000"/>
              </a:spcBef>
              <a:spcAft>
                <a:spcPts val="0"/>
              </a:spcAft>
              <a:buNone/>
            </a:pPr>
            <a:r>
              <a:rPr b="1" lang="en-GB" sz="2000">
                <a:solidFill>
                  <a:srgbClr val="EB5757"/>
                </a:solidFill>
                <a:latin typeface="Courier New"/>
                <a:ea typeface="Courier New"/>
                <a:cs typeface="Courier New"/>
                <a:sym typeface="Courier New"/>
              </a:rPr>
              <a:t>.multilineTextAlignment(.center)</a:t>
            </a:r>
            <a:endParaRPr sz="2000"/>
          </a:p>
          <a:p>
            <a:pPr indent="457200" lvl="0" marL="457200" rtl="0" algn="l">
              <a:lnSpc>
                <a:spcPct val="115000"/>
              </a:lnSpc>
              <a:spcBef>
                <a:spcPts val="1000"/>
              </a:spcBef>
              <a:spcAft>
                <a:spcPts val="0"/>
              </a:spcAft>
              <a:buNone/>
            </a:pPr>
            <a:r>
              <a:rPr b="1" lang="en-GB" sz="2000">
                <a:solidFill>
                  <a:srgbClr val="EB5757"/>
                </a:solidFill>
                <a:latin typeface="Courier New"/>
                <a:ea typeface="Courier New"/>
                <a:cs typeface="Courier New"/>
                <a:sym typeface="Courier New"/>
              </a:rPr>
              <a:t>.font(.title)</a:t>
            </a:r>
            <a:endParaRPr sz="2000"/>
          </a:p>
          <a:p>
            <a:pPr indent="457200" lvl="0" marL="457200" rtl="0" algn="l">
              <a:lnSpc>
                <a:spcPct val="115000"/>
              </a:lnSpc>
              <a:spcBef>
                <a:spcPts val="1000"/>
              </a:spcBef>
              <a:spcAft>
                <a:spcPts val="0"/>
              </a:spcAft>
              <a:buNone/>
            </a:pPr>
            <a:r>
              <a:rPr b="1" lang="en-GB" sz="2000">
                <a:solidFill>
                  <a:srgbClr val="EB5757"/>
                </a:solidFill>
                <a:latin typeface="Courier New"/>
                <a:ea typeface="Courier New"/>
                <a:cs typeface="Courier New"/>
                <a:sym typeface="Courier New"/>
              </a:rPr>
              <a:t>.border(Color.gray, width: 1)</a:t>
            </a:r>
            <a:endParaRPr b="1" sz="2000">
              <a:solidFill>
                <a:srgbClr val="EB5757"/>
              </a:solidFill>
              <a:latin typeface="Courier New"/>
              <a:ea typeface="Courier New"/>
              <a:cs typeface="Courier New"/>
              <a:sym typeface="Courier New"/>
            </a:endParaRPr>
          </a:p>
          <a:p>
            <a:pPr indent="-355600" lvl="0" marL="457200" rtl="0" algn="l">
              <a:spcBef>
                <a:spcPts val="1000"/>
              </a:spcBef>
              <a:spcAft>
                <a:spcPts val="1000"/>
              </a:spcAft>
              <a:buSzPts val="2000"/>
              <a:buAutoNum type="arabicPeriod"/>
            </a:pPr>
            <a:r>
              <a:rPr lang="en-GB" sz="2000"/>
              <a:t>Add the </a:t>
            </a:r>
            <a:r>
              <a:rPr b="1" lang="en-GB" sz="2000">
                <a:solidFill>
                  <a:srgbClr val="EB5757"/>
                </a:solidFill>
                <a:latin typeface="Courier New"/>
                <a:ea typeface="Courier New"/>
                <a:cs typeface="Courier New"/>
                <a:sym typeface="Courier New"/>
              </a:rPr>
              <a:t>.padding()</a:t>
            </a:r>
            <a:r>
              <a:rPr lang="en-GB" sz="2000"/>
              <a:t> modifier to the </a:t>
            </a:r>
            <a:r>
              <a:rPr b="1" lang="en-GB" sz="2000">
                <a:solidFill>
                  <a:srgbClr val="EB5757"/>
                </a:solidFill>
                <a:latin typeface="Courier New"/>
                <a:ea typeface="Courier New"/>
                <a:cs typeface="Courier New"/>
                <a:sym typeface="Courier New"/>
              </a:rPr>
              <a:t>VStack</a:t>
            </a:r>
            <a:endParaRPr b="1" sz="2000">
              <a:solidFill>
                <a:srgbClr val="EB5757"/>
              </a:solidFill>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68"/>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8" name="Google Shape;788;p68"/>
          <p:cNvSpPr/>
          <p:nvPr/>
        </p:nvSpPr>
        <p:spPr>
          <a:xfrm>
            <a:off x="3268700" y="3187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9" name="Google Shape;789;p68"/>
          <p:cNvSpPr/>
          <p:nvPr/>
        </p:nvSpPr>
        <p:spPr>
          <a:xfrm>
            <a:off x="0" y="1007763"/>
            <a:ext cx="2704200" cy="21717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0" name="Google Shape;790;p68"/>
          <p:cNvSpPr/>
          <p:nvPr/>
        </p:nvSpPr>
        <p:spPr>
          <a:xfrm>
            <a:off x="0" y="637263"/>
            <a:ext cx="2704200" cy="21717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1" name="Google Shape;791;p68"/>
          <p:cNvSpPr/>
          <p:nvPr/>
        </p:nvSpPr>
        <p:spPr>
          <a:xfrm>
            <a:off x="0" y="3103276"/>
            <a:ext cx="2704200" cy="21717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92" name="Google Shape;792;p68" title="Icons_Artboard 24.png"/>
          <p:cNvPicPr preferRelativeResize="0"/>
          <p:nvPr/>
        </p:nvPicPr>
        <p:blipFill>
          <a:blip r:embed="rId3">
            <a:alphaModFix/>
          </a:blip>
          <a:stretch>
            <a:fillRect/>
          </a:stretch>
        </p:blipFill>
        <p:spPr>
          <a:xfrm>
            <a:off x="2132072" y="3179476"/>
            <a:ext cx="1492726" cy="1491925"/>
          </a:xfrm>
          <a:prstGeom prst="rect">
            <a:avLst/>
          </a:prstGeom>
          <a:noFill/>
          <a:ln>
            <a:noFill/>
          </a:ln>
        </p:spPr>
      </p:pic>
      <p:sp>
        <p:nvSpPr>
          <p:cNvPr id="793" name="Google Shape;793;p68"/>
          <p:cNvSpPr/>
          <p:nvPr/>
        </p:nvSpPr>
        <p:spPr>
          <a:xfrm>
            <a:off x="0" y="-1478249"/>
            <a:ext cx="2704200" cy="21717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94" name="Google Shape;794;p68" title="Icons_Artboard 24.png"/>
          <p:cNvPicPr preferRelativeResize="0"/>
          <p:nvPr/>
        </p:nvPicPr>
        <p:blipFill>
          <a:blip r:embed="rId3">
            <a:alphaModFix/>
          </a:blip>
          <a:stretch>
            <a:fillRect/>
          </a:stretch>
        </p:blipFill>
        <p:spPr>
          <a:xfrm>
            <a:off x="7269347" y="-150786"/>
            <a:ext cx="1492726" cy="1491925"/>
          </a:xfrm>
          <a:prstGeom prst="rect">
            <a:avLst/>
          </a:prstGeom>
          <a:noFill/>
          <a:ln>
            <a:noFill/>
          </a:ln>
        </p:spPr>
      </p:pic>
      <p:sp>
        <p:nvSpPr>
          <p:cNvPr id="795" name="Google Shape;795;p68"/>
          <p:cNvSpPr/>
          <p:nvPr/>
        </p:nvSpPr>
        <p:spPr>
          <a:xfrm>
            <a:off x="801650" y="0"/>
            <a:ext cx="83424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96" name="Google Shape;796;p68"/>
          <p:cNvPicPr preferRelativeResize="0"/>
          <p:nvPr/>
        </p:nvPicPr>
        <p:blipFill>
          <a:blip r:embed="rId4">
            <a:alphaModFix/>
          </a:blip>
          <a:stretch>
            <a:fillRect/>
          </a:stretch>
        </p:blipFill>
        <p:spPr>
          <a:xfrm rot="480291">
            <a:off x="7181996" y="3091709"/>
            <a:ext cx="1667437" cy="1667451"/>
          </a:xfrm>
          <a:prstGeom prst="rect">
            <a:avLst/>
          </a:prstGeom>
          <a:noFill/>
          <a:ln>
            <a:noFill/>
          </a:ln>
        </p:spPr>
      </p:pic>
      <p:pic>
        <p:nvPicPr>
          <p:cNvPr id="797" name="Google Shape;797;p68"/>
          <p:cNvPicPr preferRelativeResize="0"/>
          <p:nvPr/>
        </p:nvPicPr>
        <p:blipFill>
          <a:blip r:embed="rId5">
            <a:alphaModFix/>
          </a:blip>
          <a:stretch>
            <a:fillRect/>
          </a:stretch>
        </p:blipFill>
        <p:spPr>
          <a:xfrm rot="-600361">
            <a:off x="7026754" y="2811807"/>
            <a:ext cx="760464" cy="760484"/>
          </a:xfrm>
          <a:prstGeom prst="rect">
            <a:avLst/>
          </a:prstGeom>
          <a:noFill/>
          <a:ln>
            <a:noFill/>
          </a:ln>
        </p:spPr>
      </p:pic>
      <p:sp>
        <p:nvSpPr>
          <p:cNvPr id="798" name="Google Shape;798;p68"/>
          <p:cNvSpPr txBox="1"/>
          <p:nvPr>
            <p:ph idx="4294967295" type="title"/>
          </p:nvPr>
        </p:nvSpPr>
        <p:spPr>
          <a:xfrm>
            <a:off x="1016000" y="309575"/>
            <a:ext cx="7359300" cy="73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2"/>
                </a:solidFill>
              </a:rPr>
              <a:t>Setting up the UI: Button</a:t>
            </a:r>
            <a:endParaRPr>
              <a:solidFill>
                <a:schemeClr val="lt2"/>
              </a:solidFill>
            </a:endParaRPr>
          </a:p>
        </p:txBody>
      </p:sp>
      <p:sp>
        <p:nvSpPr>
          <p:cNvPr id="799" name="Google Shape;799;p68"/>
          <p:cNvSpPr txBox="1"/>
          <p:nvPr>
            <p:ph idx="4294967295" type="body"/>
          </p:nvPr>
        </p:nvSpPr>
        <p:spPr>
          <a:xfrm>
            <a:off x="1023950" y="1085850"/>
            <a:ext cx="7738200" cy="3425100"/>
          </a:xfrm>
          <a:prstGeom prst="rect">
            <a:avLst/>
          </a:prstGeom>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AutoNum type="arabicPeriod"/>
            </a:pPr>
            <a:r>
              <a:rPr lang="en-GB" sz="2000"/>
              <a:t>Add a </a:t>
            </a:r>
            <a:r>
              <a:rPr b="1" lang="en-GB" sz="2000">
                <a:solidFill>
                  <a:srgbClr val="EB5757"/>
                </a:solidFill>
                <a:latin typeface="Courier New"/>
                <a:ea typeface="Courier New"/>
                <a:cs typeface="Courier New"/>
                <a:sym typeface="Courier New"/>
              </a:rPr>
              <a:t>Button</a:t>
            </a:r>
            <a:r>
              <a:rPr lang="en-GB" sz="2000"/>
              <a:t> from the library</a:t>
            </a:r>
            <a:r>
              <a:rPr lang="en-GB" sz="2000"/>
              <a:t> </a:t>
            </a:r>
            <a:r>
              <a:rPr lang="en-GB" sz="2000"/>
              <a:t>under the text field in the Vstack</a:t>
            </a:r>
            <a:endParaRPr sz="2000"/>
          </a:p>
          <a:p>
            <a:pPr indent="-355600" lvl="0" marL="457200" rtl="0" algn="l">
              <a:lnSpc>
                <a:spcPct val="115000"/>
              </a:lnSpc>
              <a:spcBef>
                <a:spcPts val="1000"/>
              </a:spcBef>
              <a:spcAft>
                <a:spcPts val="0"/>
              </a:spcAft>
              <a:buSzPts val="2000"/>
              <a:buAutoNum type="arabicPeriod"/>
            </a:pPr>
            <a:r>
              <a:rPr lang="en-GB" sz="2000"/>
              <a:t>Read about the </a:t>
            </a:r>
            <a:r>
              <a:rPr b="1" lang="en-GB" sz="2000">
                <a:solidFill>
                  <a:srgbClr val="EB5757"/>
                </a:solidFill>
                <a:latin typeface="Courier New"/>
                <a:ea typeface="Courier New"/>
                <a:cs typeface="Courier New"/>
                <a:sym typeface="Courier New"/>
              </a:rPr>
              <a:t>Button</a:t>
            </a:r>
            <a:r>
              <a:rPr lang="en-GB" sz="2000"/>
              <a:t> control in </a:t>
            </a:r>
            <a:r>
              <a:rPr lang="en-GB" sz="2000" u="sng">
                <a:solidFill>
                  <a:schemeClr val="hlink"/>
                </a:solidFill>
                <a:hlinkClick r:id="rId6"/>
              </a:rPr>
              <a:t>the docs</a:t>
            </a:r>
            <a:endParaRPr sz="2000"/>
          </a:p>
          <a:p>
            <a:pPr indent="0" lvl="0" marL="0" rtl="0" algn="l">
              <a:lnSpc>
                <a:spcPct val="115000"/>
              </a:lnSpc>
              <a:spcBef>
                <a:spcPts val="1000"/>
              </a:spcBef>
              <a:spcAft>
                <a:spcPts val="1000"/>
              </a:spcAft>
              <a:buNone/>
            </a:pPr>
            <a:r>
              <a:t/>
            </a:r>
            <a:endParaRPr sz="2000"/>
          </a:p>
        </p:txBody>
      </p:sp>
      <p:sp>
        <p:nvSpPr>
          <p:cNvPr id="800" name="Google Shape;800;p68"/>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69"/>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6" name="Google Shape;806;p69"/>
          <p:cNvSpPr/>
          <p:nvPr/>
        </p:nvSpPr>
        <p:spPr>
          <a:xfrm>
            <a:off x="3268700" y="3187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7" name="Google Shape;807;p69"/>
          <p:cNvSpPr/>
          <p:nvPr/>
        </p:nvSpPr>
        <p:spPr>
          <a:xfrm>
            <a:off x="0" y="1007763"/>
            <a:ext cx="2704200" cy="21717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8" name="Google Shape;808;p69"/>
          <p:cNvSpPr/>
          <p:nvPr/>
        </p:nvSpPr>
        <p:spPr>
          <a:xfrm>
            <a:off x="0" y="637263"/>
            <a:ext cx="2704200" cy="21717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9" name="Google Shape;809;p69"/>
          <p:cNvSpPr/>
          <p:nvPr/>
        </p:nvSpPr>
        <p:spPr>
          <a:xfrm>
            <a:off x="0" y="3103276"/>
            <a:ext cx="2704200" cy="21717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0" name="Google Shape;810;p69" title="Icons_Artboard 24.png"/>
          <p:cNvPicPr preferRelativeResize="0"/>
          <p:nvPr/>
        </p:nvPicPr>
        <p:blipFill>
          <a:blip r:embed="rId3">
            <a:alphaModFix/>
          </a:blip>
          <a:stretch>
            <a:fillRect/>
          </a:stretch>
        </p:blipFill>
        <p:spPr>
          <a:xfrm>
            <a:off x="2132072" y="3179476"/>
            <a:ext cx="1492726" cy="1491925"/>
          </a:xfrm>
          <a:prstGeom prst="rect">
            <a:avLst/>
          </a:prstGeom>
          <a:noFill/>
          <a:ln>
            <a:noFill/>
          </a:ln>
        </p:spPr>
      </p:pic>
      <p:sp>
        <p:nvSpPr>
          <p:cNvPr id="811" name="Google Shape;811;p69"/>
          <p:cNvSpPr/>
          <p:nvPr/>
        </p:nvSpPr>
        <p:spPr>
          <a:xfrm>
            <a:off x="0" y="-1478249"/>
            <a:ext cx="2704200" cy="2171700"/>
          </a:xfrm>
          <a:prstGeom prst="round2SameRect">
            <a:avLst>
              <a:gd fmla="val 50000"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2" name="Google Shape;812;p69" title="Icons_Artboard 24.png"/>
          <p:cNvPicPr preferRelativeResize="0"/>
          <p:nvPr/>
        </p:nvPicPr>
        <p:blipFill>
          <a:blip r:embed="rId3">
            <a:alphaModFix/>
          </a:blip>
          <a:stretch>
            <a:fillRect/>
          </a:stretch>
        </p:blipFill>
        <p:spPr>
          <a:xfrm>
            <a:off x="7269347" y="-150786"/>
            <a:ext cx="1492726" cy="1491925"/>
          </a:xfrm>
          <a:prstGeom prst="rect">
            <a:avLst/>
          </a:prstGeom>
          <a:noFill/>
          <a:ln>
            <a:noFill/>
          </a:ln>
        </p:spPr>
      </p:pic>
      <p:sp>
        <p:nvSpPr>
          <p:cNvPr id="813" name="Google Shape;813;p69"/>
          <p:cNvSpPr/>
          <p:nvPr/>
        </p:nvSpPr>
        <p:spPr>
          <a:xfrm>
            <a:off x="801650" y="0"/>
            <a:ext cx="83424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4" name="Google Shape;814;p69"/>
          <p:cNvPicPr preferRelativeResize="0"/>
          <p:nvPr/>
        </p:nvPicPr>
        <p:blipFill>
          <a:blip r:embed="rId4">
            <a:alphaModFix/>
          </a:blip>
          <a:stretch>
            <a:fillRect/>
          </a:stretch>
        </p:blipFill>
        <p:spPr>
          <a:xfrm rot="480291">
            <a:off x="7181996" y="3091709"/>
            <a:ext cx="1667437" cy="1667451"/>
          </a:xfrm>
          <a:prstGeom prst="rect">
            <a:avLst/>
          </a:prstGeom>
          <a:noFill/>
          <a:ln>
            <a:noFill/>
          </a:ln>
        </p:spPr>
      </p:pic>
      <p:pic>
        <p:nvPicPr>
          <p:cNvPr id="815" name="Google Shape;815;p69"/>
          <p:cNvPicPr preferRelativeResize="0"/>
          <p:nvPr/>
        </p:nvPicPr>
        <p:blipFill>
          <a:blip r:embed="rId5">
            <a:alphaModFix/>
          </a:blip>
          <a:stretch>
            <a:fillRect/>
          </a:stretch>
        </p:blipFill>
        <p:spPr>
          <a:xfrm rot="-600361">
            <a:off x="7026754" y="2811807"/>
            <a:ext cx="760464" cy="760484"/>
          </a:xfrm>
          <a:prstGeom prst="rect">
            <a:avLst/>
          </a:prstGeom>
          <a:noFill/>
          <a:ln>
            <a:noFill/>
          </a:ln>
        </p:spPr>
      </p:pic>
      <p:sp>
        <p:nvSpPr>
          <p:cNvPr id="816" name="Google Shape;816;p69"/>
          <p:cNvSpPr txBox="1"/>
          <p:nvPr>
            <p:ph idx="4294967295" type="title"/>
          </p:nvPr>
        </p:nvSpPr>
        <p:spPr>
          <a:xfrm>
            <a:off x="1016000" y="309575"/>
            <a:ext cx="7359300" cy="730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2"/>
                </a:solidFill>
              </a:rPr>
              <a:t>Setting up the UI: Button</a:t>
            </a:r>
            <a:endParaRPr>
              <a:solidFill>
                <a:schemeClr val="lt2"/>
              </a:solidFill>
            </a:endParaRPr>
          </a:p>
        </p:txBody>
      </p:sp>
      <p:sp>
        <p:nvSpPr>
          <p:cNvPr id="817" name="Google Shape;817;p69"/>
          <p:cNvSpPr txBox="1"/>
          <p:nvPr>
            <p:ph idx="4294967295" type="body"/>
          </p:nvPr>
        </p:nvSpPr>
        <p:spPr>
          <a:xfrm>
            <a:off x="1023950" y="1085850"/>
            <a:ext cx="7738200" cy="3425100"/>
          </a:xfrm>
          <a:prstGeom prst="rect">
            <a:avLst/>
          </a:prstGeom>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AutoNum type="arabicPeriod"/>
            </a:pPr>
            <a:r>
              <a:rPr lang="en-GB" sz="2000"/>
              <a:t>Add a </a:t>
            </a:r>
            <a:r>
              <a:rPr b="1" lang="en-GB" sz="2000">
                <a:solidFill>
                  <a:srgbClr val="EB5757"/>
                </a:solidFill>
                <a:latin typeface="Courier New"/>
                <a:ea typeface="Courier New"/>
                <a:cs typeface="Courier New"/>
                <a:sym typeface="Courier New"/>
              </a:rPr>
              <a:t>Button</a:t>
            </a:r>
            <a:r>
              <a:rPr lang="en-GB" sz="2000"/>
              <a:t> from the library </a:t>
            </a:r>
            <a:r>
              <a:rPr lang="en-GB" sz="2000"/>
              <a:t>under the text field in the Vstack</a:t>
            </a:r>
            <a:endParaRPr sz="2000"/>
          </a:p>
          <a:p>
            <a:pPr indent="-355600" lvl="0" marL="457200" rtl="0" algn="l">
              <a:lnSpc>
                <a:spcPct val="115000"/>
              </a:lnSpc>
              <a:spcBef>
                <a:spcPts val="1000"/>
              </a:spcBef>
              <a:spcAft>
                <a:spcPts val="0"/>
              </a:spcAft>
              <a:buSzPts val="2000"/>
              <a:buAutoNum type="arabicPeriod"/>
            </a:pPr>
            <a:r>
              <a:rPr lang="en-GB" sz="2000"/>
              <a:t>Read about the </a:t>
            </a:r>
            <a:r>
              <a:rPr b="1" lang="en-GB" sz="2000">
                <a:solidFill>
                  <a:srgbClr val="EB5757"/>
                </a:solidFill>
                <a:latin typeface="Courier New"/>
                <a:ea typeface="Courier New"/>
                <a:cs typeface="Courier New"/>
                <a:sym typeface="Courier New"/>
              </a:rPr>
              <a:t>Button</a:t>
            </a:r>
            <a:r>
              <a:rPr lang="en-GB" sz="2000"/>
              <a:t> control in </a:t>
            </a:r>
            <a:r>
              <a:rPr lang="en-GB" sz="2000" u="sng">
                <a:solidFill>
                  <a:schemeClr val="hlink"/>
                </a:solidFill>
                <a:hlinkClick r:id="rId6"/>
              </a:rPr>
              <a:t>the docs</a:t>
            </a:r>
            <a:endParaRPr sz="2000"/>
          </a:p>
          <a:p>
            <a:pPr indent="-355600" lvl="0" marL="457200" rtl="0" algn="l">
              <a:spcBef>
                <a:spcPts val="1000"/>
              </a:spcBef>
              <a:spcAft>
                <a:spcPts val="0"/>
              </a:spcAft>
              <a:buSzPts val="2000"/>
              <a:buAutoNum type="arabicPeriod"/>
            </a:pPr>
            <a:r>
              <a:rPr lang="en-GB" sz="2000"/>
              <a:t>Replace</a:t>
            </a:r>
            <a:r>
              <a:rPr lang="en-GB" sz="2000"/>
              <a:t> the “Button” string with “Submit Name”</a:t>
            </a:r>
            <a:endParaRPr sz="2000"/>
          </a:p>
          <a:p>
            <a:pPr indent="0" lvl="0" marL="0" rtl="0" algn="l">
              <a:lnSpc>
                <a:spcPct val="115000"/>
              </a:lnSpc>
              <a:spcBef>
                <a:spcPts val="1000"/>
              </a:spcBef>
              <a:spcAft>
                <a:spcPts val="0"/>
              </a:spcAft>
              <a:buNone/>
            </a:pPr>
            <a:r>
              <a:t/>
            </a:r>
            <a:endParaRPr sz="2000"/>
          </a:p>
          <a:p>
            <a:pPr indent="0" lvl="0" marL="0" rtl="0" algn="l">
              <a:lnSpc>
                <a:spcPct val="115000"/>
              </a:lnSpc>
              <a:spcBef>
                <a:spcPts val="1000"/>
              </a:spcBef>
              <a:spcAft>
                <a:spcPts val="1000"/>
              </a:spcAft>
              <a:buNone/>
            </a:pPr>
            <a:r>
              <a:t/>
            </a:r>
            <a:endParaRPr sz="2000"/>
          </a:p>
        </p:txBody>
      </p:sp>
      <p:sp>
        <p:nvSpPr>
          <p:cNvPr id="818" name="Google Shape;818;p69"/>
          <p:cNvSpPr txBox="1"/>
          <p:nvPr/>
        </p:nvSpPr>
        <p:spPr>
          <a:xfrm>
            <a:off x="1606200" y="2652600"/>
            <a:ext cx="4774500" cy="19503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D73A49"/>
                </a:solidFill>
                <a:latin typeface="Courier New"/>
                <a:ea typeface="Courier New"/>
                <a:cs typeface="Courier New"/>
                <a:sym typeface="Courier New"/>
              </a:rPr>
              <a:t>Button</a:t>
            </a:r>
            <a:r>
              <a:rPr b="1" lang="en-GB" sz="1800">
                <a:solidFill>
                  <a:srgbClr val="24292E"/>
                </a:solidFill>
                <a:latin typeface="Courier New"/>
                <a:ea typeface="Courier New"/>
                <a:cs typeface="Courier New"/>
                <a:sym typeface="Courier New"/>
              </a:rPr>
              <a:t>(</a:t>
            </a:r>
            <a:r>
              <a:rPr b="1" lang="en-GB" sz="1800">
                <a:solidFill>
                  <a:srgbClr val="032F62"/>
                </a:solidFill>
                <a:latin typeface="Courier New"/>
                <a:ea typeface="Courier New"/>
                <a:cs typeface="Courier New"/>
                <a:sym typeface="Courier New"/>
              </a:rPr>
              <a:t>"Submit Name"</a:t>
            </a:r>
            <a:r>
              <a:rPr b="1" lang="en-GB" sz="1800">
                <a:solidFill>
                  <a:srgbClr val="24292E"/>
                </a:solidFill>
                <a:latin typeface="Courier New"/>
                <a:ea typeface="Courier New"/>
                <a:cs typeface="Courier New"/>
                <a:sym typeface="Courier New"/>
              </a:rPr>
              <a:t>) {</a:t>
            </a:r>
            <a:endParaRPr b="1" sz="18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GB" sz="1800">
                <a:solidFill>
                  <a:srgbClr val="24292E"/>
                </a:solidFill>
                <a:latin typeface="Courier New"/>
                <a:ea typeface="Courier New"/>
                <a:cs typeface="Courier New"/>
                <a:sym typeface="Courier New"/>
              </a:rPr>
              <a:t>                </a:t>
            </a:r>
            <a:endParaRPr b="1" sz="18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GB" sz="1800">
                <a:solidFill>
                  <a:srgbClr val="24292E"/>
                </a:solidFill>
                <a:latin typeface="Courier New"/>
                <a:ea typeface="Courier New"/>
                <a:cs typeface="Courier New"/>
                <a:sym typeface="Courier New"/>
              </a:rPr>
              <a:t>}</a:t>
            </a:r>
            <a:endParaRPr b="1" sz="18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GB" sz="1800">
                <a:solidFill>
                  <a:srgbClr val="24292E"/>
                </a:solidFill>
                <a:latin typeface="Courier New"/>
                <a:ea typeface="Courier New"/>
                <a:cs typeface="Courier New"/>
                <a:sym typeface="Courier New"/>
              </a:rPr>
              <a:t>.font(.title2)</a:t>
            </a:r>
            <a:endParaRPr b="1" sz="18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GB" sz="1800">
                <a:solidFill>
                  <a:srgbClr val="24292E"/>
                </a:solidFill>
                <a:latin typeface="Courier New"/>
                <a:ea typeface="Courier New"/>
                <a:cs typeface="Courier New"/>
                <a:sym typeface="Courier New"/>
              </a:rPr>
              <a:t>.buttonStyle(.borderedProminent)</a:t>
            </a:r>
            <a:endParaRPr b="1" sz="18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GB" sz="1800">
                <a:solidFill>
                  <a:srgbClr val="24292E"/>
                </a:solidFill>
                <a:latin typeface="Courier New"/>
                <a:ea typeface="Courier New"/>
                <a:cs typeface="Courier New"/>
                <a:sym typeface="Courier New"/>
              </a:rPr>
              <a:t>.tint(.purple)</a:t>
            </a:r>
            <a:endParaRPr b="1" sz="1800"/>
          </a:p>
        </p:txBody>
      </p:sp>
      <p:sp>
        <p:nvSpPr>
          <p:cNvPr id="819" name="Google Shape;819;p69"/>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pic>
        <p:nvPicPr>
          <p:cNvPr id="824" name="Google Shape;824;p70"/>
          <p:cNvPicPr preferRelativeResize="0"/>
          <p:nvPr/>
        </p:nvPicPr>
        <p:blipFill rotWithShape="1">
          <a:blip r:embed="rId3">
            <a:alphaModFix/>
          </a:blip>
          <a:srcRect b="1552" l="4132" r="3206" t="2597"/>
          <a:stretch/>
        </p:blipFill>
        <p:spPr>
          <a:xfrm>
            <a:off x="3473400" y="271650"/>
            <a:ext cx="2197200" cy="4600200"/>
          </a:xfrm>
          <a:prstGeom prst="roundRect">
            <a:avLst>
              <a:gd fmla="val 16667" name="adj"/>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53"/>
          <p:cNvSpPr txBox="1"/>
          <p:nvPr>
            <p:ph idx="1" type="body"/>
          </p:nvPr>
        </p:nvSpPr>
        <p:spPr>
          <a:xfrm>
            <a:off x="4854400" y="1254200"/>
            <a:ext cx="3926400" cy="3213900"/>
          </a:xfrm>
          <a:prstGeom prst="rect">
            <a:avLst/>
          </a:prstGeom>
        </p:spPr>
        <p:txBody>
          <a:bodyPr anchorCtr="0" anchor="t" bIns="91425" lIns="91425" spcFirstLastPara="1" rIns="91425" wrap="square" tIns="91425">
            <a:noAutofit/>
          </a:bodyPr>
          <a:lstStyle/>
          <a:p>
            <a:pPr indent="-355600" lvl="0" marL="457200" rtl="0" algn="l">
              <a:lnSpc>
                <a:spcPct val="95000"/>
              </a:lnSpc>
              <a:spcBef>
                <a:spcPts val="1200"/>
              </a:spcBef>
              <a:spcAft>
                <a:spcPts val="0"/>
              </a:spcAft>
              <a:buSzPts val="2000"/>
              <a:buChar char="●"/>
            </a:pPr>
            <a:r>
              <a:rPr lang="en-GB" sz="2000"/>
              <a:t>Controls</a:t>
            </a:r>
            <a:endParaRPr sz="2000"/>
          </a:p>
          <a:p>
            <a:pPr indent="-355600" lvl="0" marL="457200" rtl="0" algn="l">
              <a:lnSpc>
                <a:spcPct val="95000"/>
              </a:lnSpc>
              <a:spcBef>
                <a:spcPts val="1000"/>
              </a:spcBef>
              <a:spcAft>
                <a:spcPts val="0"/>
              </a:spcAft>
              <a:buSzPts val="2000"/>
              <a:buChar char="●"/>
            </a:pPr>
            <a:r>
              <a:rPr lang="en-GB" sz="2000"/>
              <a:t>TextField</a:t>
            </a:r>
            <a:endParaRPr sz="2000"/>
          </a:p>
          <a:p>
            <a:pPr indent="-355600" lvl="0" marL="457200" rtl="0" algn="l">
              <a:lnSpc>
                <a:spcPct val="95000"/>
              </a:lnSpc>
              <a:spcBef>
                <a:spcPts val="1000"/>
              </a:spcBef>
              <a:spcAft>
                <a:spcPts val="0"/>
              </a:spcAft>
              <a:buSzPts val="2000"/>
              <a:buChar char="●"/>
            </a:pPr>
            <a:r>
              <a:rPr lang="en-GB" sz="2000"/>
              <a:t>Button</a:t>
            </a:r>
            <a:endParaRPr sz="2000"/>
          </a:p>
          <a:p>
            <a:pPr indent="-355600" lvl="0" marL="457200" rtl="0" algn="l">
              <a:lnSpc>
                <a:spcPct val="95000"/>
              </a:lnSpc>
              <a:spcBef>
                <a:spcPts val="1000"/>
              </a:spcBef>
              <a:spcAft>
                <a:spcPts val="0"/>
              </a:spcAft>
              <a:buSzPts val="2000"/>
              <a:buChar char="●"/>
            </a:pPr>
            <a:r>
              <a:rPr lang="en-GB" sz="2000"/>
              <a:t>Action</a:t>
            </a:r>
            <a:endParaRPr sz="2000"/>
          </a:p>
          <a:p>
            <a:pPr indent="-355600" lvl="0" marL="457200" rtl="0" algn="l">
              <a:lnSpc>
                <a:spcPct val="95000"/>
              </a:lnSpc>
              <a:spcBef>
                <a:spcPts val="1000"/>
              </a:spcBef>
              <a:spcAft>
                <a:spcPts val="0"/>
              </a:spcAft>
              <a:buSzPts val="2000"/>
              <a:buChar char="●"/>
            </a:pPr>
            <a:r>
              <a:rPr lang="en-GB" sz="2000"/>
              <a:t>Property</a:t>
            </a:r>
            <a:endParaRPr sz="2000"/>
          </a:p>
          <a:p>
            <a:pPr indent="-355600" lvl="0" marL="457200" rtl="0" algn="l">
              <a:lnSpc>
                <a:spcPct val="95000"/>
              </a:lnSpc>
              <a:spcBef>
                <a:spcPts val="1000"/>
              </a:spcBef>
              <a:spcAft>
                <a:spcPts val="0"/>
              </a:spcAft>
              <a:buSzPts val="2000"/>
              <a:buChar char="●"/>
            </a:pPr>
            <a:r>
              <a:rPr lang="en-GB" sz="2000"/>
              <a:t>Property Wrapper</a:t>
            </a:r>
            <a:endParaRPr sz="2000"/>
          </a:p>
          <a:p>
            <a:pPr indent="-355600" lvl="0" marL="457200" rtl="0" algn="l">
              <a:lnSpc>
                <a:spcPct val="95000"/>
              </a:lnSpc>
              <a:spcBef>
                <a:spcPts val="1000"/>
              </a:spcBef>
              <a:spcAft>
                <a:spcPts val="0"/>
              </a:spcAft>
              <a:buSzPts val="2000"/>
              <a:buChar char="●"/>
            </a:pPr>
            <a:r>
              <a:rPr lang="en-GB" sz="2000"/>
              <a:t>State</a:t>
            </a:r>
            <a:endParaRPr sz="2000"/>
          </a:p>
          <a:p>
            <a:pPr indent="-355600" lvl="0" marL="457200" rtl="0" algn="l">
              <a:lnSpc>
                <a:spcPct val="95000"/>
              </a:lnSpc>
              <a:spcBef>
                <a:spcPts val="1200"/>
              </a:spcBef>
              <a:spcAft>
                <a:spcPts val="1000"/>
              </a:spcAft>
              <a:buSzPts val="2000"/>
              <a:buChar char="●"/>
            </a:pPr>
            <a:r>
              <a:rPr lang="en-GB" sz="2000"/>
              <a:t>Binding</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8" name="Shape 828"/>
        <p:cNvGrpSpPr/>
        <p:nvPr/>
      </p:nvGrpSpPr>
      <p:grpSpPr>
        <a:xfrm>
          <a:off x="0" y="0"/>
          <a:ext cx="0" cy="0"/>
          <a:chOff x="0" y="0"/>
          <a:chExt cx="0" cy="0"/>
        </a:xfrm>
      </p:grpSpPr>
      <p:sp>
        <p:nvSpPr>
          <p:cNvPr id="829" name="Google Shape;829;p71"/>
          <p:cNvSpPr/>
          <p:nvPr/>
        </p:nvSpPr>
        <p:spPr>
          <a:xfrm>
            <a:off x="6477550" y="1960263"/>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0" name="Google Shape;830;p71"/>
          <p:cNvSpPr/>
          <p:nvPr/>
        </p:nvSpPr>
        <p:spPr>
          <a:xfrm>
            <a:off x="6477550" y="1589763"/>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1" name="Google Shape;831;p71"/>
          <p:cNvSpPr/>
          <p:nvPr/>
        </p:nvSpPr>
        <p:spPr>
          <a:xfrm>
            <a:off x="6477550" y="4055776"/>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2" name="Google Shape;832;p71"/>
          <p:cNvSpPr/>
          <p:nvPr/>
        </p:nvSpPr>
        <p:spPr>
          <a:xfrm>
            <a:off x="6477550" y="-525749"/>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3" name="Google Shape;833;p71"/>
          <p:cNvSpPr/>
          <p:nvPr/>
        </p:nvSpPr>
        <p:spPr>
          <a:xfrm rot="-5400000">
            <a:off x="-625962" y="92783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4" name="Google Shape;834;p71"/>
          <p:cNvSpPr/>
          <p:nvPr/>
        </p:nvSpPr>
        <p:spPr>
          <a:xfrm rot="-5400000">
            <a:off x="-625962" y="-228937"/>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5" name="Google Shape;835;p71"/>
          <p:cNvSpPr/>
          <p:nvPr/>
        </p:nvSpPr>
        <p:spPr>
          <a:xfrm>
            <a:off x="627000" y="551775"/>
            <a:ext cx="7890000" cy="7437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6" name="Google Shape;836;p71"/>
          <p:cNvSpPr/>
          <p:nvPr/>
        </p:nvSpPr>
        <p:spPr>
          <a:xfrm>
            <a:off x="627000" y="1437075"/>
            <a:ext cx="7890000" cy="3174900"/>
          </a:xfrm>
          <a:prstGeom prst="roundRect">
            <a:avLst>
              <a:gd fmla="val 7274"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37" name="Google Shape;837;p71" title="Icons_Artboard 24.png"/>
          <p:cNvPicPr preferRelativeResize="0"/>
          <p:nvPr/>
        </p:nvPicPr>
        <p:blipFill>
          <a:blip r:embed="rId3">
            <a:alphaModFix/>
          </a:blip>
          <a:stretch>
            <a:fillRect/>
          </a:stretch>
        </p:blipFill>
        <p:spPr>
          <a:xfrm>
            <a:off x="208234" y="2246835"/>
            <a:ext cx="1101993" cy="1101399"/>
          </a:xfrm>
          <a:prstGeom prst="rect">
            <a:avLst/>
          </a:prstGeom>
          <a:noFill/>
          <a:ln>
            <a:noFill/>
          </a:ln>
        </p:spPr>
      </p:pic>
      <p:pic>
        <p:nvPicPr>
          <p:cNvPr id="838" name="Google Shape;838;p71" title="Icons_Artboard 24.png"/>
          <p:cNvPicPr preferRelativeResize="0"/>
          <p:nvPr/>
        </p:nvPicPr>
        <p:blipFill>
          <a:blip r:embed="rId3">
            <a:alphaModFix/>
          </a:blip>
          <a:stretch>
            <a:fillRect/>
          </a:stretch>
        </p:blipFill>
        <p:spPr>
          <a:xfrm>
            <a:off x="7767024" y="850486"/>
            <a:ext cx="1254124" cy="1253475"/>
          </a:xfrm>
          <a:prstGeom prst="rect">
            <a:avLst/>
          </a:prstGeom>
          <a:noFill/>
          <a:ln>
            <a:noFill/>
          </a:ln>
        </p:spPr>
      </p:pic>
      <p:sp>
        <p:nvSpPr>
          <p:cNvPr id="839" name="Google Shape;839;p71"/>
          <p:cNvSpPr txBox="1"/>
          <p:nvPr>
            <p:ph idx="4294967295" type="title"/>
          </p:nvPr>
        </p:nvSpPr>
        <p:spPr>
          <a:xfrm>
            <a:off x="745250" y="632125"/>
            <a:ext cx="7632000" cy="569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Git &amp; GitHub Checkpoint</a:t>
            </a:r>
            <a:endParaRPr/>
          </a:p>
        </p:txBody>
      </p:sp>
      <p:sp>
        <p:nvSpPr>
          <p:cNvPr id="840" name="Google Shape;840;p71"/>
          <p:cNvSpPr txBox="1"/>
          <p:nvPr>
            <p:ph idx="4294967295" type="subTitle"/>
          </p:nvPr>
        </p:nvSpPr>
        <p:spPr>
          <a:xfrm>
            <a:off x="1081950" y="1600575"/>
            <a:ext cx="6980100" cy="2891100"/>
          </a:xfrm>
          <a:prstGeom prst="rect">
            <a:avLst/>
          </a:prstGeom>
        </p:spPr>
        <p:txBody>
          <a:bodyPr anchorCtr="0" anchor="ctr" bIns="91425" lIns="91425" spcFirstLastPara="1" rIns="91425" wrap="square" tIns="91425">
            <a:noAutofit/>
          </a:bodyPr>
          <a:lstStyle/>
          <a:p>
            <a:pPr indent="0" lvl="0" marL="0" rtl="0" algn="ctr">
              <a:lnSpc>
                <a:spcPct val="95000"/>
              </a:lnSpc>
              <a:spcBef>
                <a:spcPts val="1200"/>
              </a:spcBef>
              <a:spcAft>
                <a:spcPts val="0"/>
              </a:spcAft>
              <a:buClr>
                <a:schemeClr val="accent5"/>
              </a:buClr>
              <a:buSzPts val="935"/>
              <a:buFont typeface="Arial"/>
              <a:buNone/>
            </a:pPr>
            <a:r>
              <a:rPr b="1" lang="en-GB" sz="1629"/>
              <a:t>Step 1: </a:t>
            </a:r>
            <a:r>
              <a:rPr lang="en-GB" sz="1629"/>
              <a:t>Add your changes to the staging area with</a:t>
            </a:r>
            <a:br>
              <a:rPr lang="en-GB" sz="1629"/>
            </a:br>
            <a:r>
              <a:rPr b="1" lang="en-GB" sz="1629">
                <a:solidFill>
                  <a:schemeClr val="lt1"/>
                </a:solidFill>
              </a:rPr>
              <a:t>Integrate</a:t>
            </a:r>
            <a:r>
              <a:rPr lang="en-GB" sz="1629"/>
              <a:t> &gt; </a:t>
            </a:r>
            <a:r>
              <a:rPr b="1" lang="en-GB" sz="1629">
                <a:solidFill>
                  <a:schemeClr val="lt1"/>
                </a:solidFill>
              </a:rPr>
              <a:t>Stage All Changes</a:t>
            </a:r>
            <a:r>
              <a:rPr lang="en-GB" sz="1629"/>
              <a:t>.</a:t>
            </a:r>
            <a:endParaRPr sz="1629"/>
          </a:p>
          <a:p>
            <a:pPr indent="0" lvl="0" marL="0" rtl="0" algn="ctr">
              <a:lnSpc>
                <a:spcPct val="95000"/>
              </a:lnSpc>
              <a:spcBef>
                <a:spcPts val="1200"/>
              </a:spcBef>
              <a:spcAft>
                <a:spcPts val="0"/>
              </a:spcAft>
              <a:buSzPts val="935"/>
              <a:buNone/>
            </a:pPr>
            <a:r>
              <a:rPr b="1" lang="en-GB" sz="1629"/>
              <a:t>Step 2: </a:t>
            </a:r>
            <a:r>
              <a:rPr lang="en-GB" sz="1629"/>
              <a:t>Save your work with</a:t>
            </a:r>
            <a:r>
              <a:rPr b="1" lang="en-GB" sz="1629">
                <a:solidFill>
                  <a:schemeClr val="lt1"/>
                </a:solidFill>
              </a:rPr>
              <a:t> Integrate</a:t>
            </a:r>
            <a:r>
              <a:rPr lang="en-GB" sz="1629"/>
              <a:t> &gt; </a:t>
            </a:r>
            <a:r>
              <a:rPr b="1" lang="en-GB" sz="1629">
                <a:solidFill>
                  <a:schemeClr val="lt1"/>
                </a:solidFill>
              </a:rPr>
              <a:t>Commit</a:t>
            </a:r>
            <a:r>
              <a:rPr lang="en-GB" sz="1629"/>
              <a:t> and </a:t>
            </a:r>
            <a:br>
              <a:rPr lang="en-GB" sz="1629"/>
            </a:br>
            <a:r>
              <a:rPr lang="en-GB" sz="1629"/>
              <a:t>write a detailed commit message before </a:t>
            </a:r>
            <a:br>
              <a:rPr lang="en-GB" sz="1629"/>
            </a:br>
            <a:r>
              <a:rPr lang="en-GB" sz="1629"/>
              <a:t>clicking the </a:t>
            </a:r>
            <a:r>
              <a:rPr b="1" lang="en-GB" sz="1629">
                <a:solidFill>
                  <a:schemeClr val="lt1"/>
                </a:solidFill>
              </a:rPr>
              <a:t>Commit</a:t>
            </a:r>
            <a:r>
              <a:rPr lang="en-GB" sz="1629"/>
              <a:t> button.</a:t>
            </a:r>
            <a:endParaRPr sz="1629"/>
          </a:p>
          <a:p>
            <a:pPr indent="0" lvl="0" marL="0" rtl="0" algn="ctr">
              <a:lnSpc>
                <a:spcPct val="95000"/>
              </a:lnSpc>
              <a:spcBef>
                <a:spcPts val="1200"/>
              </a:spcBef>
              <a:spcAft>
                <a:spcPts val="1200"/>
              </a:spcAft>
              <a:buSzPts val="935"/>
              <a:buNone/>
            </a:pPr>
            <a:r>
              <a:rPr b="1" lang="en-GB" sz="1629"/>
              <a:t>Step 3</a:t>
            </a:r>
            <a:r>
              <a:rPr lang="en-GB" sz="1629"/>
              <a:t>: Push your changes to GitHub with </a:t>
            </a:r>
            <a:r>
              <a:rPr b="1" lang="en-GB" sz="1629">
                <a:solidFill>
                  <a:schemeClr val="lt1"/>
                </a:solidFill>
              </a:rPr>
              <a:t>Integrate</a:t>
            </a:r>
            <a:r>
              <a:rPr lang="en-GB" sz="1629"/>
              <a:t> &gt; </a:t>
            </a:r>
            <a:r>
              <a:rPr b="1" lang="en-GB" sz="1629">
                <a:solidFill>
                  <a:schemeClr val="lt1"/>
                </a:solidFill>
              </a:rPr>
              <a:t>Push</a:t>
            </a:r>
            <a:r>
              <a:rPr lang="en-GB" sz="1629"/>
              <a:t>. </a:t>
            </a:r>
            <a:br>
              <a:rPr lang="en-GB" sz="1629"/>
            </a:br>
            <a:r>
              <a:rPr lang="en-GB" sz="1629"/>
              <a:t>Click </a:t>
            </a:r>
            <a:r>
              <a:rPr b="1" lang="en-GB" sz="1629">
                <a:solidFill>
                  <a:schemeClr val="lt1"/>
                </a:solidFill>
              </a:rPr>
              <a:t>Push</a:t>
            </a:r>
            <a:r>
              <a:rPr lang="en-GB" sz="1629"/>
              <a:t> when the new window opens and </a:t>
            </a:r>
            <a:br>
              <a:rPr lang="en-GB" sz="1629"/>
            </a:br>
            <a:r>
              <a:rPr lang="en-GB" sz="1629"/>
              <a:t>check out your work on GitHub!</a:t>
            </a:r>
            <a:endParaRPr sz="1629"/>
          </a:p>
        </p:txBody>
      </p:sp>
      <p:sp>
        <p:nvSpPr>
          <p:cNvPr id="841" name="Google Shape;841;p7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pic>
        <p:nvPicPr>
          <p:cNvPr id="842" name="Google Shape;842;p71" title="pink-checkpaper.png"/>
          <p:cNvPicPr preferRelativeResize="0"/>
          <p:nvPr/>
        </p:nvPicPr>
        <p:blipFill rotWithShape="1">
          <a:blip r:embed="rId4">
            <a:alphaModFix/>
          </a:blip>
          <a:srcRect b="12043" l="24211" r="22900" t="24837"/>
          <a:stretch/>
        </p:blipFill>
        <p:spPr>
          <a:xfrm rot="476949">
            <a:off x="7317704" y="2917583"/>
            <a:ext cx="1710366" cy="204125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72"/>
          <p:cNvSpPr txBox="1"/>
          <p:nvPr>
            <p:ph type="title"/>
          </p:nvPr>
        </p:nvSpPr>
        <p:spPr>
          <a:xfrm>
            <a:off x="1382400" y="990450"/>
            <a:ext cx="6379200" cy="743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Brainstorm</a:t>
            </a:r>
            <a:endParaRPr/>
          </a:p>
        </p:txBody>
      </p:sp>
      <p:sp>
        <p:nvSpPr>
          <p:cNvPr id="848" name="Google Shape;848;p72"/>
          <p:cNvSpPr txBox="1"/>
          <p:nvPr/>
        </p:nvSpPr>
        <p:spPr>
          <a:xfrm>
            <a:off x="1501750" y="1895950"/>
            <a:ext cx="6176100" cy="1783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accent5"/>
              </a:buClr>
              <a:buSzPts val="1100"/>
              <a:buFont typeface="Arial"/>
              <a:buNone/>
            </a:pPr>
            <a:r>
              <a:rPr lang="en-GB" sz="2200">
                <a:solidFill>
                  <a:schemeClr val="accent5"/>
                </a:solidFill>
                <a:latin typeface="Proxima Nova"/>
                <a:ea typeface="Proxima Nova"/>
                <a:cs typeface="Proxima Nova"/>
                <a:sym typeface="Proxima Nova"/>
              </a:rPr>
              <a:t>What do we expect to happen when the user clicks the button?</a:t>
            </a:r>
            <a:endParaRPr sz="2200">
              <a:solidFill>
                <a:schemeClr val="accent5"/>
              </a:solidFill>
              <a:latin typeface="Proxima Nova"/>
              <a:ea typeface="Proxima Nova"/>
              <a:cs typeface="Proxima Nova"/>
              <a:sym typeface="Proxima Nova"/>
            </a:endParaRPr>
          </a:p>
          <a:p>
            <a:pPr indent="0" lvl="0" marL="0" rtl="0" algn="ctr">
              <a:lnSpc>
                <a:spcPct val="115000"/>
              </a:lnSpc>
              <a:spcBef>
                <a:spcPts val="1200"/>
              </a:spcBef>
              <a:spcAft>
                <a:spcPts val="1200"/>
              </a:spcAft>
              <a:buClr>
                <a:schemeClr val="accent5"/>
              </a:buClr>
              <a:buSzPts val="1100"/>
              <a:buFont typeface="Arial"/>
              <a:buNone/>
            </a:pPr>
            <a:r>
              <a:rPr lang="en-GB" sz="2200">
                <a:solidFill>
                  <a:schemeClr val="accent5"/>
                </a:solidFill>
                <a:latin typeface="Proxima Nova"/>
                <a:ea typeface="Proxima Nova"/>
                <a:cs typeface="Proxima Nova"/>
                <a:sym typeface="Proxima Nova"/>
              </a:rPr>
              <a:t>What information do we need to keep track of? </a:t>
            </a:r>
            <a:endParaRPr sz="2200">
              <a:solidFill>
                <a:schemeClr val="accent5"/>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73"/>
          <p:cNvSpPr txBox="1"/>
          <p:nvPr>
            <p:ph idx="1" type="body"/>
          </p:nvPr>
        </p:nvSpPr>
        <p:spPr>
          <a:xfrm>
            <a:off x="376675" y="1534250"/>
            <a:ext cx="3665100" cy="2823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accent5"/>
              </a:buClr>
              <a:buSzPts val="1100"/>
              <a:buFont typeface="Arial"/>
              <a:buNone/>
            </a:pPr>
            <a:r>
              <a:rPr b="1" lang="en-GB"/>
              <a:t>Goal: </a:t>
            </a:r>
            <a:r>
              <a:rPr lang="en-GB"/>
              <a:t>Update the text to reflect what the user types when they click submit!</a:t>
            </a:r>
            <a:endParaRPr/>
          </a:p>
          <a:p>
            <a:pPr indent="0" lvl="0" marL="0" rtl="0" algn="l">
              <a:lnSpc>
                <a:spcPct val="115000"/>
              </a:lnSpc>
              <a:spcBef>
                <a:spcPts val="1200"/>
              </a:spcBef>
              <a:spcAft>
                <a:spcPts val="0"/>
              </a:spcAft>
              <a:buClr>
                <a:schemeClr val="accent5"/>
              </a:buClr>
              <a:buSzPts val="1100"/>
              <a:buFont typeface="Arial"/>
              <a:buNone/>
            </a:pPr>
            <a:r>
              <a:rPr lang="en-GB"/>
              <a:t>To accomplish this, we need a way to keep track of </a:t>
            </a:r>
            <a:r>
              <a:rPr lang="en-GB"/>
              <a:t>what</a:t>
            </a:r>
            <a:r>
              <a:rPr lang="en-GB"/>
              <a:t> the user types in the </a:t>
            </a:r>
            <a:r>
              <a:rPr b="1" lang="en-GB">
                <a:solidFill>
                  <a:srgbClr val="EB5757"/>
                </a:solidFill>
                <a:latin typeface="Courier New"/>
                <a:ea typeface="Courier New"/>
                <a:cs typeface="Courier New"/>
                <a:sym typeface="Courier New"/>
              </a:rPr>
              <a:t>TextField</a:t>
            </a:r>
            <a:r>
              <a:rPr lang="en-GB"/>
              <a:t>!</a:t>
            </a:r>
            <a:endParaRPr/>
          </a:p>
          <a:p>
            <a:pPr indent="0" lvl="0" marL="0" rtl="0" algn="l">
              <a:lnSpc>
                <a:spcPct val="115000"/>
              </a:lnSpc>
              <a:spcBef>
                <a:spcPts val="1200"/>
              </a:spcBef>
              <a:spcAft>
                <a:spcPts val="1200"/>
              </a:spcAft>
              <a:buClr>
                <a:schemeClr val="accent5"/>
              </a:buClr>
              <a:buSzPts val="1100"/>
              <a:buFont typeface="Arial"/>
              <a:buNone/>
            </a:pPr>
            <a:r>
              <a:rPr b="1" lang="en-GB"/>
              <a:t>How will we keep track of this data the user types in?</a:t>
            </a:r>
            <a:endParaRPr b="1"/>
          </a:p>
        </p:txBody>
      </p:sp>
      <p:sp>
        <p:nvSpPr>
          <p:cNvPr id="854" name="Google Shape;854;p73"/>
          <p:cNvSpPr txBox="1"/>
          <p:nvPr>
            <p:ph type="title"/>
          </p:nvPr>
        </p:nvSpPr>
        <p:spPr>
          <a:xfrm>
            <a:off x="379275" y="612175"/>
            <a:ext cx="36651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Brainstorm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74"/>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Properties &amp; Wrappers</a:t>
            </a:r>
            <a:endParaRPr/>
          </a:p>
        </p:txBody>
      </p:sp>
      <p:sp>
        <p:nvSpPr>
          <p:cNvPr id="860" name="Google Shape;860;p74"/>
          <p:cNvSpPr txBox="1"/>
          <p:nvPr>
            <p:ph idx="1" type="body"/>
          </p:nvPr>
        </p:nvSpPr>
        <p:spPr>
          <a:xfrm>
            <a:off x="376675" y="1534250"/>
            <a:ext cx="4659000" cy="328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need to store the text the user types into the </a:t>
            </a:r>
            <a:r>
              <a:rPr b="1" lang="en-GB">
                <a:solidFill>
                  <a:srgbClr val="EB5757"/>
                </a:solidFill>
                <a:latin typeface="Courier New"/>
                <a:ea typeface="Courier New"/>
                <a:cs typeface="Courier New"/>
                <a:sym typeface="Courier New"/>
              </a:rPr>
              <a:t>TextField</a:t>
            </a:r>
            <a:r>
              <a:rPr lang="en-GB"/>
              <a:t> in a variable. </a:t>
            </a:r>
            <a:endParaRPr/>
          </a:p>
          <a:p>
            <a:pPr indent="-342900" lvl="0" marL="457200" rtl="0" algn="l">
              <a:spcBef>
                <a:spcPts val="1200"/>
              </a:spcBef>
              <a:spcAft>
                <a:spcPts val="0"/>
              </a:spcAft>
              <a:buSzPts val="1800"/>
              <a:buChar char="●"/>
            </a:pPr>
            <a:r>
              <a:rPr lang="en-GB"/>
              <a:t>This </a:t>
            </a:r>
            <a:r>
              <a:rPr lang="en-GB"/>
              <a:t>variable is called a </a:t>
            </a:r>
            <a:r>
              <a:rPr b="1" lang="en-GB"/>
              <a:t>property</a:t>
            </a:r>
            <a:r>
              <a:rPr lang="en-GB"/>
              <a:t> </a:t>
            </a:r>
            <a:br>
              <a:rPr lang="en-GB"/>
            </a:br>
            <a:r>
              <a:rPr lang="en-GB"/>
              <a:t>of the </a:t>
            </a:r>
            <a:r>
              <a:rPr b="1" lang="en-GB">
                <a:solidFill>
                  <a:srgbClr val="EB5757"/>
                </a:solidFill>
                <a:latin typeface="Courier New"/>
                <a:ea typeface="Courier New"/>
                <a:cs typeface="Courier New"/>
                <a:sym typeface="Courier New"/>
              </a:rPr>
              <a:t>struct</a:t>
            </a:r>
            <a:r>
              <a:rPr lang="en-GB"/>
              <a:t>. </a:t>
            </a:r>
            <a:endParaRPr/>
          </a:p>
          <a:p>
            <a:pPr indent="-342900" lvl="0" marL="457200" rtl="0" algn="l">
              <a:spcBef>
                <a:spcPts val="0"/>
              </a:spcBef>
              <a:spcAft>
                <a:spcPts val="0"/>
              </a:spcAft>
              <a:buSzPts val="1800"/>
              <a:buChar char="●"/>
            </a:pPr>
            <a:r>
              <a:rPr lang="en-GB"/>
              <a:t>We’ll call this property </a:t>
            </a:r>
            <a:r>
              <a:rPr b="1" lang="en-GB">
                <a:solidFill>
                  <a:srgbClr val="EB5757"/>
                </a:solidFill>
                <a:latin typeface="Courier New"/>
                <a:ea typeface="Courier New"/>
                <a:cs typeface="Courier New"/>
                <a:sym typeface="Courier New"/>
              </a:rPr>
              <a:t>name</a:t>
            </a:r>
            <a:r>
              <a:rPr lang="en-GB"/>
              <a:t> and </a:t>
            </a:r>
            <a:br>
              <a:rPr lang="en-GB"/>
            </a:br>
            <a:r>
              <a:rPr lang="en-GB"/>
              <a:t>assign it to an empty string.</a:t>
            </a:r>
            <a:endParaRPr/>
          </a:p>
          <a:p>
            <a:pPr indent="0" lvl="0" marL="0" rtl="0" algn="l">
              <a:spcBef>
                <a:spcPts val="1200"/>
              </a:spcBef>
              <a:spcAft>
                <a:spcPts val="1200"/>
              </a:spcAft>
              <a:buNone/>
            </a:pPr>
            <a:r>
              <a:rPr b="1" lang="en-GB"/>
              <a:t>Property wrappers</a:t>
            </a:r>
            <a:r>
              <a:rPr lang="en-GB"/>
              <a:t> are like cool accessories you attach to your variable to give it additional behavior. </a:t>
            </a:r>
            <a:endParaRPr/>
          </a:p>
        </p:txBody>
      </p:sp>
      <p:sp>
        <p:nvSpPr>
          <p:cNvPr id="861" name="Google Shape;861;p74"/>
          <p:cNvSpPr txBox="1"/>
          <p:nvPr/>
        </p:nvSpPr>
        <p:spPr>
          <a:xfrm>
            <a:off x="4572000" y="2373075"/>
            <a:ext cx="4179900" cy="10086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D73A49"/>
                </a:solidFill>
                <a:latin typeface="Courier New"/>
                <a:ea typeface="Courier New"/>
                <a:cs typeface="Courier New"/>
                <a:sym typeface="Courier New"/>
              </a:rPr>
              <a:t>struct</a:t>
            </a:r>
            <a:r>
              <a:rPr b="1" lang="en-GB" sz="1600">
                <a:solidFill>
                  <a:srgbClr val="24292E"/>
                </a:solidFill>
                <a:latin typeface="Courier New"/>
                <a:ea typeface="Courier New"/>
                <a:cs typeface="Courier New"/>
                <a:sym typeface="Courier New"/>
              </a:rPr>
              <a:t> </a:t>
            </a:r>
            <a:r>
              <a:rPr b="1" lang="en-GB" sz="1600">
                <a:solidFill>
                  <a:srgbClr val="6F42C1"/>
                </a:solidFill>
                <a:latin typeface="Courier New"/>
                <a:ea typeface="Courier New"/>
                <a:cs typeface="Courier New"/>
                <a:sym typeface="Courier New"/>
              </a:rPr>
              <a:t>ContentView</a:t>
            </a:r>
            <a:r>
              <a:rPr b="1" lang="en-GB" sz="1600">
                <a:solidFill>
                  <a:srgbClr val="24292E"/>
                </a:solidFill>
                <a:latin typeface="Courier New"/>
                <a:ea typeface="Courier New"/>
                <a:cs typeface="Courier New"/>
                <a:sym typeface="Courier New"/>
              </a:rPr>
              <a:t>: </a:t>
            </a:r>
            <a:r>
              <a:rPr b="1" lang="en-GB" sz="1600">
                <a:solidFill>
                  <a:srgbClr val="6F42C1"/>
                </a:solidFill>
                <a:latin typeface="Courier New"/>
                <a:ea typeface="Courier New"/>
                <a:cs typeface="Courier New"/>
                <a:sym typeface="Courier New"/>
              </a:rPr>
              <a:t>View</a:t>
            </a:r>
            <a:r>
              <a:rPr b="1" lang="en-GB" sz="1600">
                <a:solidFill>
                  <a:srgbClr val="24292E"/>
                </a:solidFill>
                <a:latin typeface="Courier New"/>
                <a:ea typeface="Courier New"/>
                <a:cs typeface="Courier New"/>
                <a:sym typeface="Courier New"/>
              </a:rPr>
              <a:t> {</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GB" sz="1600">
                <a:solidFill>
                  <a:srgbClr val="24292E"/>
                </a:solidFill>
                <a:latin typeface="Courier New"/>
                <a:ea typeface="Courier New"/>
                <a:cs typeface="Courier New"/>
                <a:sym typeface="Courier New"/>
              </a:rPr>
              <a:t>    </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GB" sz="1600">
                <a:solidFill>
                  <a:srgbClr val="24292E"/>
                </a:solidFill>
                <a:latin typeface="Courier New"/>
                <a:ea typeface="Courier New"/>
                <a:cs typeface="Courier New"/>
                <a:sym typeface="Courier New"/>
              </a:rPr>
              <a:t>    </a:t>
            </a:r>
            <a:r>
              <a:rPr b="1" lang="en-GB" sz="1600">
                <a:solidFill>
                  <a:srgbClr val="D73A49"/>
                </a:solidFill>
                <a:latin typeface="Courier New"/>
                <a:ea typeface="Courier New"/>
                <a:cs typeface="Courier New"/>
                <a:sym typeface="Courier New"/>
              </a:rPr>
              <a:t>var</a:t>
            </a:r>
            <a:r>
              <a:rPr b="1" lang="en-GB" sz="1600">
                <a:solidFill>
                  <a:srgbClr val="24292E"/>
                </a:solidFill>
                <a:latin typeface="Courier New"/>
                <a:ea typeface="Courier New"/>
                <a:cs typeface="Courier New"/>
                <a:sym typeface="Courier New"/>
              </a:rPr>
              <a:t> name </a:t>
            </a:r>
            <a:r>
              <a:rPr b="1" lang="en-GB" sz="1600">
                <a:solidFill>
                  <a:srgbClr val="005CC5"/>
                </a:solidFill>
                <a:latin typeface="Courier New"/>
                <a:ea typeface="Courier New"/>
                <a:cs typeface="Courier New"/>
                <a:sym typeface="Courier New"/>
              </a:rPr>
              <a:t>=</a:t>
            </a:r>
            <a:r>
              <a:rPr b="1" lang="en-GB" sz="1600">
                <a:solidFill>
                  <a:srgbClr val="24292E"/>
                </a:solidFill>
                <a:latin typeface="Courier New"/>
                <a:ea typeface="Courier New"/>
                <a:cs typeface="Courier New"/>
                <a:sym typeface="Courier New"/>
              </a:rPr>
              <a:t> </a:t>
            </a:r>
            <a:r>
              <a:rPr b="1" lang="en-GB" sz="1600">
                <a:solidFill>
                  <a:srgbClr val="032F62"/>
                </a:solidFill>
                <a:latin typeface="Courier New"/>
                <a:ea typeface="Courier New"/>
                <a:cs typeface="Courier New"/>
                <a:sym typeface="Courier New"/>
              </a:rPr>
              <a:t>""</a:t>
            </a:r>
            <a:endParaRPr b="1" sz="1600">
              <a:solidFill>
                <a:srgbClr val="D73A49"/>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75"/>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State</a:t>
            </a:r>
            <a:endParaRPr/>
          </a:p>
        </p:txBody>
      </p:sp>
      <p:sp>
        <p:nvSpPr>
          <p:cNvPr id="867" name="Google Shape;867;p75"/>
          <p:cNvSpPr txBox="1"/>
          <p:nvPr>
            <p:ph idx="1" type="body"/>
          </p:nvPr>
        </p:nvSpPr>
        <p:spPr>
          <a:xfrm>
            <a:off x="376675" y="1534250"/>
            <a:ext cx="4009200" cy="324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EB5757"/>
                </a:solidFill>
                <a:latin typeface="Courier New"/>
                <a:ea typeface="Courier New"/>
                <a:cs typeface="Courier New"/>
                <a:sym typeface="Courier New"/>
              </a:rPr>
              <a:t>@Stat</a:t>
            </a:r>
            <a:r>
              <a:rPr b="1" lang="en-GB">
                <a:solidFill>
                  <a:srgbClr val="EB5757"/>
                </a:solidFill>
                <a:latin typeface="Courier New"/>
                <a:ea typeface="Courier New"/>
                <a:cs typeface="Courier New"/>
                <a:sym typeface="Courier New"/>
              </a:rPr>
              <a:t>e</a:t>
            </a:r>
            <a:r>
              <a:rPr lang="en-GB"/>
              <a:t> is a </a:t>
            </a:r>
            <a:r>
              <a:rPr b="1" lang="en-GB"/>
              <a:t>property wrapper</a:t>
            </a:r>
            <a:r>
              <a:rPr lang="en-GB"/>
              <a:t>! </a:t>
            </a:r>
            <a:endParaRPr/>
          </a:p>
          <a:p>
            <a:pPr indent="0" lvl="0" marL="0" rtl="0" algn="l">
              <a:spcBef>
                <a:spcPts val="1200"/>
              </a:spcBef>
              <a:spcAft>
                <a:spcPts val="1200"/>
              </a:spcAft>
              <a:buNone/>
            </a:pPr>
            <a:r>
              <a:rPr lang="en-GB"/>
              <a:t>This property wrapper</a:t>
            </a:r>
            <a:r>
              <a:rPr lang="en-GB"/>
              <a:t> monitors changes and tells SwiftUI to update the view whenever that variable </a:t>
            </a:r>
            <a:br>
              <a:rPr lang="en-GB"/>
            </a:br>
            <a:r>
              <a:rPr lang="en-GB"/>
              <a:t>is modified.</a:t>
            </a:r>
            <a:endParaRPr/>
          </a:p>
        </p:txBody>
      </p:sp>
      <p:sp>
        <p:nvSpPr>
          <p:cNvPr id="868" name="Google Shape;868;p75"/>
          <p:cNvSpPr txBox="1"/>
          <p:nvPr/>
        </p:nvSpPr>
        <p:spPr>
          <a:xfrm>
            <a:off x="4572000" y="2373075"/>
            <a:ext cx="4179900" cy="10086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D73A49"/>
                </a:solidFill>
                <a:latin typeface="Courier New"/>
                <a:ea typeface="Courier New"/>
                <a:cs typeface="Courier New"/>
                <a:sym typeface="Courier New"/>
              </a:rPr>
              <a:t>struct</a:t>
            </a:r>
            <a:r>
              <a:rPr b="1" lang="en-GB" sz="1600">
                <a:solidFill>
                  <a:srgbClr val="24292E"/>
                </a:solidFill>
                <a:latin typeface="Courier New"/>
                <a:ea typeface="Courier New"/>
                <a:cs typeface="Courier New"/>
                <a:sym typeface="Courier New"/>
              </a:rPr>
              <a:t> </a:t>
            </a:r>
            <a:r>
              <a:rPr b="1" lang="en-GB" sz="1600">
                <a:solidFill>
                  <a:srgbClr val="6F42C1"/>
                </a:solidFill>
                <a:latin typeface="Courier New"/>
                <a:ea typeface="Courier New"/>
                <a:cs typeface="Courier New"/>
                <a:sym typeface="Courier New"/>
              </a:rPr>
              <a:t>ContentView</a:t>
            </a:r>
            <a:r>
              <a:rPr b="1" lang="en-GB" sz="1600">
                <a:solidFill>
                  <a:srgbClr val="24292E"/>
                </a:solidFill>
                <a:latin typeface="Courier New"/>
                <a:ea typeface="Courier New"/>
                <a:cs typeface="Courier New"/>
                <a:sym typeface="Courier New"/>
              </a:rPr>
              <a:t>: </a:t>
            </a:r>
            <a:r>
              <a:rPr b="1" lang="en-GB" sz="1600">
                <a:solidFill>
                  <a:srgbClr val="6F42C1"/>
                </a:solidFill>
                <a:latin typeface="Courier New"/>
                <a:ea typeface="Courier New"/>
                <a:cs typeface="Courier New"/>
                <a:sym typeface="Courier New"/>
              </a:rPr>
              <a:t>View</a:t>
            </a:r>
            <a:r>
              <a:rPr b="1" lang="en-GB" sz="1600">
                <a:solidFill>
                  <a:srgbClr val="24292E"/>
                </a:solidFill>
                <a:latin typeface="Courier New"/>
                <a:ea typeface="Courier New"/>
                <a:cs typeface="Courier New"/>
                <a:sym typeface="Courier New"/>
              </a:rPr>
              <a:t> {</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GB" sz="1600">
                <a:solidFill>
                  <a:srgbClr val="24292E"/>
                </a:solidFill>
                <a:latin typeface="Courier New"/>
                <a:ea typeface="Courier New"/>
                <a:cs typeface="Courier New"/>
                <a:sym typeface="Courier New"/>
              </a:rPr>
              <a:t>    </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GB" sz="1600">
                <a:solidFill>
                  <a:srgbClr val="24292E"/>
                </a:solidFill>
                <a:latin typeface="Courier New"/>
                <a:ea typeface="Courier New"/>
                <a:cs typeface="Courier New"/>
                <a:sym typeface="Courier New"/>
              </a:rPr>
              <a:t>    </a:t>
            </a:r>
            <a:r>
              <a:rPr b="1" lang="en-GB" sz="1600">
                <a:solidFill>
                  <a:srgbClr val="005CC5"/>
                </a:solidFill>
                <a:latin typeface="Courier New"/>
                <a:ea typeface="Courier New"/>
                <a:cs typeface="Courier New"/>
                <a:sym typeface="Courier New"/>
              </a:rPr>
              <a:t>@State</a:t>
            </a:r>
            <a:r>
              <a:rPr b="1" lang="en-GB" sz="1600">
                <a:solidFill>
                  <a:srgbClr val="24292E"/>
                </a:solidFill>
                <a:latin typeface="Courier New"/>
                <a:ea typeface="Courier New"/>
                <a:cs typeface="Courier New"/>
                <a:sym typeface="Courier New"/>
              </a:rPr>
              <a:t> </a:t>
            </a:r>
            <a:r>
              <a:rPr b="1" lang="en-GB" sz="1600">
                <a:solidFill>
                  <a:srgbClr val="D73A49"/>
                </a:solidFill>
                <a:latin typeface="Courier New"/>
                <a:ea typeface="Courier New"/>
                <a:cs typeface="Courier New"/>
                <a:sym typeface="Courier New"/>
              </a:rPr>
              <a:t>private</a:t>
            </a:r>
            <a:r>
              <a:rPr b="1" lang="en-GB" sz="1600">
                <a:solidFill>
                  <a:srgbClr val="24292E"/>
                </a:solidFill>
                <a:latin typeface="Courier New"/>
                <a:ea typeface="Courier New"/>
                <a:cs typeface="Courier New"/>
                <a:sym typeface="Courier New"/>
              </a:rPr>
              <a:t> </a:t>
            </a:r>
            <a:r>
              <a:rPr b="1" lang="en-GB" sz="1600">
                <a:solidFill>
                  <a:srgbClr val="D73A49"/>
                </a:solidFill>
                <a:latin typeface="Courier New"/>
                <a:ea typeface="Courier New"/>
                <a:cs typeface="Courier New"/>
                <a:sym typeface="Courier New"/>
              </a:rPr>
              <a:t>var</a:t>
            </a:r>
            <a:r>
              <a:rPr b="1" lang="en-GB" sz="1600">
                <a:solidFill>
                  <a:srgbClr val="24292E"/>
                </a:solidFill>
                <a:latin typeface="Courier New"/>
                <a:ea typeface="Courier New"/>
                <a:cs typeface="Courier New"/>
                <a:sym typeface="Courier New"/>
              </a:rPr>
              <a:t> name </a:t>
            </a:r>
            <a:r>
              <a:rPr b="1" lang="en-GB" sz="1600">
                <a:solidFill>
                  <a:srgbClr val="005CC5"/>
                </a:solidFill>
                <a:latin typeface="Courier New"/>
                <a:ea typeface="Courier New"/>
                <a:cs typeface="Courier New"/>
                <a:sym typeface="Courier New"/>
              </a:rPr>
              <a:t>=</a:t>
            </a:r>
            <a:r>
              <a:rPr b="1" lang="en-GB" sz="1600">
                <a:solidFill>
                  <a:srgbClr val="24292E"/>
                </a:solidFill>
                <a:latin typeface="Courier New"/>
                <a:ea typeface="Courier New"/>
                <a:cs typeface="Courier New"/>
                <a:sym typeface="Courier New"/>
              </a:rPr>
              <a:t> </a:t>
            </a:r>
            <a:r>
              <a:rPr b="1" lang="en-GB" sz="1600">
                <a:solidFill>
                  <a:srgbClr val="032F62"/>
                </a:solidFill>
                <a:latin typeface="Courier New"/>
                <a:ea typeface="Courier New"/>
                <a:cs typeface="Courier New"/>
                <a:sym typeface="Courier New"/>
              </a:rPr>
              <a:t>""</a:t>
            </a:r>
            <a:endParaRPr b="1" sz="1600">
              <a:solidFill>
                <a:srgbClr val="D73A49"/>
              </a:solidFill>
              <a:latin typeface="Courier New"/>
              <a:ea typeface="Courier New"/>
              <a:cs typeface="Courier New"/>
              <a:sym typeface="Courier New"/>
            </a:endParaRPr>
          </a:p>
        </p:txBody>
      </p:sp>
      <p:pic>
        <p:nvPicPr>
          <p:cNvPr id="869" name="Google Shape;869;p75"/>
          <p:cNvPicPr preferRelativeResize="0"/>
          <p:nvPr/>
        </p:nvPicPr>
        <p:blipFill>
          <a:blip r:embed="rId3">
            <a:alphaModFix/>
          </a:blip>
          <a:stretch>
            <a:fillRect/>
          </a:stretch>
        </p:blipFill>
        <p:spPr>
          <a:xfrm>
            <a:off x="300475" y="3500050"/>
            <a:ext cx="1206098" cy="1206098"/>
          </a:xfrm>
          <a:prstGeom prst="rect">
            <a:avLst/>
          </a:prstGeom>
          <a:noFill/>
          <a:ln>
            <a:noFill/>
          </a:ln>
        </p:spPr>
      </p:pic>
      <p:pic>
        <p:nvPicPr>
          <p:cNvPr id="870" name="Google Shape;870;p75"/>
          <p:cNvPicPr preferRelativeResize="0"/>
          <p:nvPr/>
        </p:nvPicPr>
        <p:blipFill>
          <a:blip r:embed="rId4">
            <a:alphaModFix/>
          </a:blip>
          <a:stretch>
            <a:fillRect/>
          </a:stretch>
        </p:blipFill>
        <p:spPr>
          <a:xfrm>
            <a:off x="2621709" y="3500038"/>
            <a:ext cx="1206098" cy="1206118"/>
          </a:xfrm>
          <a:prstGeom prst="rect">
            <a:avLst/>
          </a:prstGeom>
          <a:noFill/>
          <a:ln>
            <a:noFill/>
          </a:ln>
        </p:spPr>
      </p:pic>
      <p:pic>
        <p:nvPicPr>
          <p:cNvPr id="871" name="Google Shape;871;p75"/>
          <p:cNvPicPr preferRelativeResize="0"/>
          <p:nvPr/>
        </p:nvPicPr>
        <p:blipFill>
          <a:blip r:embed="rId5">
            <a:alphaModFix/>
          </a:blip>
          <a:stretch>
            <a:fillRect/>
          </a:stretch>
        </p:blipFill>
        <p:spPr>
          <a:xfrm>
            <a:off x="1461092" y="3500049"/>
            <a:ext cx="1206098" cy="12060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76"/>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Binding</a:t>
            </a:r>
            <a:endParaRPr/>
          </a:p>
        </p:txBody>
      </p:sp>
      <p:sp>
        <p:nvSpPr>
          <p:cNvPr id="877" name="Google Shape;877;p76"/>
          <p:cNvSpPr txBox="1"/>
          <p:nvPr>
            <p:ph idx="1" type="body"/>
          </p:nvPr>
        </p:nvSpPr>
        <p:spPr>
          <a:xfrm>
            <a:off x="376675" y="1534250"/>
            <a:ext cx="4896900" cy="324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a:t>To make the value the user types in the TextField update the current value of the </a:t>
            </a:r>
            <a:r>
              <a:rPr b="1" lang="en-GB">
                <a:solidFill>
                  <a:srgbClr val="EB5757"/>
                </a:solidFill>
                <a:latin typeface="Courier New"/>
                <a:ea typeface="Courier New"/>
                <a:cs typeface="Courier New"/>
                <a:sym typeface="Courier New"/>
              </a:rPr>
              <a:t>name</a:t>
            </a:r>
            <a:r>
              <a:rPr lang="en-GB"/>
              <a:t> property and display it as the user types, we use </a:t>
            </a:r>
            <a:r>
              <a:rPr b="1" lang="en-GB"/>
              <a:t>two-way binding</a:t>
            </a:r>
            <a:r>
              <a:rPr lang="en-GB"/>
              <a:t> with the </a:t>
            </a:r>
            <a:r>
              <a:rPr b="1" lang="en-GB">
                <a:solidFill>
                  <a:srgbClr val="EB5757"/>
                </a:solidFill>
                <a:latin typeface="Courier New"/>
                <a:ea typeface="Courier New"/>
                <a:cs typeface="Courier New"/>
                <a:sym typeface="Courier New"/>
              </a:rPr>
              <a:t>$</a:t>
            </a:r>
            <a:r>
              <a:rPr lang="en-GB"/>
              <a:t>.</a:t>
            </a:r>
            <a:endParaRPr/>
          </a:p>
        </p:txBody>
      </p:sp>
      <p:sp>
        <p:nvSpPr>
          <p:cNvPr id="878" name="Google Shape;878;p76"/>
          <p:cNvSpPr txBox="1"/>
          <p:nvPr/>
        </p:nvSpPr>
        <p:spPr>
          <a:xfrm>
            <a:off x="2402325" y="3209025"/>
            <a:ext cx="6506400" cy="11991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D73A49"/>
                </a:solidFill>
                <a:latin typeface="Courier New"/>
                <a:ea typeface="Courier New"/>
                <a:cs typeface="Courier New"/>
                <a:sym typeface="Courier New"/>
              </a:rPr>
              <a:t>TextField</a:t>
            </a:r>
            <a:r>
              <a:rPr b="1" lang="en-GB" sz="1600">
                <a:solidFill>
                  <a:srgbClr val="24292E"/>
                </a:solidFill>
                <a:latin typeface="Courier New"/>
                <a:ea typeface="Courier New"/>
                <a:cs typeface="Courier New"/>
                <a:sym typeface="Courier New"/>
              </a:rPr>
              <a:t>(</a:t>
            </a:r>
            <a:r>
              <a:rPr b="1" lang="en-GB" sz="1600">
                <a:solidFill>
                  <a:srgbClr val="032F62"/>
                </a:solidFill>
                <a:latin typeface="Courier New"/>
                <a:ea typeface="Courier New"/>
                <a:cs typeface="Courier New"/>
                <a:sym typeface="Courier New"/>
              </a:rPr>
              <a:t>"Type your name here..."</a:t>
            </a:r>
            <a:r>
              <a:rPr b="1" lang="en-GB" sz="1600">
                <a:solidFill>
                  <a:srgbClr val="24292E"/>
                </a:solidFill>
                <a:latin typeface="Courier New"/>
                <a:ea typeface="Courier New"/>
                <a:cs typeface="Courier New"/>
                <a:sym typeface="Courier New"/>
              </a:rPr>
              <a:t>, text: </a:t>
            </a:r>
            <a:r>
              <a:rPr b="1" lang="en-GB" sz="1600">
                <a:solidFill>
                  <a:srgbClr val="005CC5"/>
                </a:solidFill>
                <a:latin typeface="Courier New"/>
                <a:ea typeface="Courier New"/>
                <a:cs typeface="Courier New"/>
                <a:sym typeface="Courier New"/>
              </a:rPr>
              <a:t>$name</a:t>
            </a:r>
            <a:r>
              <a:rPr b="1" lang="en-GB" sz="1600">
                <a:solidFill>
                  <a:srgbClr val="24292E"/>
                </a:solidFill>
                <a:latin typeface="Courier New"/>
                <a:ea typeface="Courier New"/>
                <a:cs typeface="Courier New"/>
                <a:sym typeface="Courier New"/>
              </a:rPr>
              <a:t>)</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GB" sz="1600">
                <a:solidFill>
                  <a:srgbClr val="24292E"/>
                </a:solidFill>
                <a:latin typeface="Courier New"/>
                <a:ea typeface="Courier New"/>
                <a:cs typeface="Courier New"/>
                <a:sym typeface="Courier New"/>
              </a:rPr>
              <a:t>    .multilineTextAlignment(.center)</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GB" sz="1600">
                <a:solidFill>
                  <a:srgbClr val="24292E"/>
                </a:solidFill>
                <a:latin typeface="Courier New"/>
                <a:ea typeface="Courier New"/>
                <a:cs typeface="Courier New"/>
                <a:sym typeface="Courier New"/>
              </a:rPr>
              <a:t>    .font(.title)</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GB" sz="1600">
                <a:solidFill>
                  <a:srgbClr val="24292E"/>
                </a:solidFill>
                <a:latin typeface="Courier New"/>
                <a:ea typeface="Courier New"/>
                <a:cs typeface="Courier New"/>
                <a:sym typeface="Courier New"/>
              </a:rPr>
              <a:t>    .border(</a:t>
            </a:r>
            <a:r>
              <a:rPr b="1" lang="en-GB" sz="1600">
                <a:solidFill>
                  <a:srgbClr val="D73A49"/>
                </a:solidFill>
                <a:latin typeface="Courier New"/>
                <a:ea typeface="Courier New"/>
                <a:cs typeface="Courier New"/>
                <a:sym typeface="Courier New"/>
              </a:rPr>
              <a:t>Color</a:t>
            </a:r>
            <a:r>
              <a:rPr b="1" lang="en-GB" sz="1600">
                <a:solidFill>
                  <a:srgbClr val="24292E"/>
                </a:solidFill>
                <a:latin typeface="Courier New"/>
                <a:ea typeface="Courier New"/>
                <a:cs typeface="Courier New"/>
                <a:sym typeface="Courier New"/>
              </a:rPr>
              <a:t>.gray, width: </a:t>
            </a:r>
            <a:r>
              <a:rPr b="1" lang="en-GB" sz="1600">
                <a:solidFill>
                  <a:srgbClr val="005CC5"/>
                </a:solidFill>
                <a:latin typeface="Courier New"/>
                <a:ea typeface="Courier New"/>
                <a:cs typeface="Courier New"/>
                <a:sym typeface="Courier New"/>
              </a:rPr>
              <a:t>1</a:t>
            </a:r>
            <a:r>
              <a:rPr b="1" lang="en-GB" sz="1600">
                <a:solidFill>
                  <a:srgbClr val="24292E"/>
                </a:solidFill>
                <a:latin typeface="Courier New"/>
                <a:ea typeface="Courier New"/>
                <a:cs typeface="Courier New"/>
                <a:sym typeface="Courier New"/>
              </a:rPr>
              <a:t>)</a:t>
            </a:r>
            <a:endParaRPr b="1" sz="1600">
              <a:solidFill>
                <a:srgbClr val="D73A49"/>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77"/>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Add an Action to the Button</a:t>
            </a:r>
            <a:endParaRPr/>
          </a:p>
        </p:txBody>
      </p:sp>
      <p:sp>
        <p:nvSpPr>
          <p:cNvPr id="884" name="Google Shape;884;p77"/>
          <p:cNvSpPr txBox="1"/>
          <p:nvPr>
            <p:ph idx="1" type="body"/>
          </p:nvPr>
        </p:nvSpPr>
        <p:spPr>
          <a:xfrm>
            <a:off x="1023950" y="1085850"/>
            <a:ext cx="7359300" cy="3425100"/>
          </a:xfrm>
          <a:prstGeom prst="rect">
            <a:avLst/>
          </a:prstGeom>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AutoNum type="arabicPeriod"/>
            </a:pPr>
            <a:r>
              <a:rPr lang="en-GB" sz="2000"/>
              <a:t>Replace the </a:t>
            </a:r>
            <a:r>
              <a:rPr b="1" lang="en-GB" sz="2000">
                <a:solidFill>
                  <a:srgbClr val="EB5757"/>
                </a:solidFill>
                <a:latin typeface="Courier New"/>
                <a:ea typeface="Courier New"/>
                <a:cs typeface="Courier New"/>
                <a:sym typeface="Courier New"/>
              </a:rPr>
              <a:t>Button</a:t>
            </a:r>
            <a:r>
              <a:rPr lang="en-GB" sz="2000"/>
              <a:t> Action with </a:t>
            </a:r>
            <a:r>
              <a:rPr b="1" lang="en-GB" sz="2000">
                <a:solidFill>
                  <a:srgbClr val="EB5757"/>
                </a:solidFill>
                <a:latin typeface="Courier New"/>
                <a:ea typeface="Courier New"/>
                <a:cs typeface="Courier New"/>
                <a:sym typeface="Courier New"/>
              </a:rPr>
              <a:t>print(name)</a:t>
            </a:r>
            <a:endParaRPr sz="2000"/>
          </a:p>
          <a:p>
            <a:pPr indent="0" lvl="0" marL="0" rtl="0" algn="l">
              <a:lnSpc>
                <a:spcPct val="115000"/>
              </a:lnSpc>
              <a:spcBef>
                <a:spcPts val="1000"/>
              </a:spcBef>
              <a:spcAft>
                <a:spcPts val="1000"/>
              </a:spcAft>
              <a:buNone/>
            </a:pPr>
            <a:r>
              <a:t/>
            </a:r>
            <a:endParaRPr sz="2000"/>
          </a:p>
        </p:txBody>
      </p:sp>
      <p:sp>
        <p:nvSpPr>
          <p:cNvPr id="885" name="Google Shape;885;p77"/>
          <p:cNvSpPr txBox="1"/>
          <p:nvPr/>
        </p:nvSpPr>
        <p:spPr>
          <a:xfrm>
            <a:off x="1573075" y="1640200"/>
            <a:ext cx="3115200" cy="931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D73A49"/>
                </a:solidFill>
                <a:latin typeface="Courier New"/>
                <a:ea typeface="Courier New"/>
                <a:cs typeface="Courier New"/>
                <a:sym typeface="Courier New"/>
              </a:rPr>
              <a:t>Button</a:t>
            </a:r>
            <a:r>
              <a:rPr b="1" lang="en-GB" sz="1600">
                <a:solidFill>
                  <a:srgbClr val="24292E"/>
                </a:solidFill>
                <a:latin typeface="Courier New"/>
                <a:ea typeface="Courier New"/>
                <a:cs typeface="Courier New"/>
                <a:sym typeface="Courier New"/>
              </a:rPr>
              <a:t>(</a:t>
            </a:r>
            <a:r>
              <a:rPr b="1" lang="en-GB" sz="1600">
                <a:solidFill>
                  <a:srgbClr val="032F62"/>
                </a:solidFill>
                <a:latin typeface="Courier New"/>
                <a:ea typeface="Courier New"/>
                <a:cs typeface="Courier New"/>
                <a:sym typeface="Courier New"/>
              </a:rPr>
              <a:t>"Submit Name"</a:t>
            </a:r>
            <a:r>
              <a:rPr b="1" lang="en-GB" sz="1600">
                <a:solidFill>
                  <a:srgbClr val="24292E"/>
                </a:solidFill>
                <a:latin typeface="Courier New"/>
                <a:ea typeface="Courier New"/>
                <a:cs typeface="Courier New"/>
                <a:sym typeface="Courier New"/>
              </a:rPr>
              <a:t>) {</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GB" sz="1600">
                <a:solidFill>
                  <a:srgbClr val="24292E"/>
                </a:solidFill>
                <a:latin typeface="Courier New"/>
                <a:ea typeface="Courier New"/>
                <a:cs typeface="Courier New"/>
                <a:sym typeface="Courier New"/>
              </a:rPr>
              <a:t>    </a:t>
            </a:r>
            <a:r>
              <a:rPr b="1" lang="en-GB" sz="1600">
                <a:solidFill>
                  <a:srgbClr val="E36209"/>
                </a:solidFill>
                <a:latin typeface="Courier New"/>
                <a:ea typeface="Courier New"/>
                <a:cs typeface="Courier New"/>
                <a:sym typeface="Courier New"/>
              </a:rPr>
              <a:t>print</a:t>
            </a:r>
            <a:r>
              <a:rPr b="1" lang="en-GB" sz="1600">
                <a:solidFill>
                  <a:srgbClr val="24292E"/>
                </a:solidFill>
                <a:latin typeface="Courier New"/>
                <a:ea typeface="Courier New"/>
                <a:cs typeface="Courier New"/>
                <a:sym typeface="Courier New"/>
              </a:rPr>
              <a:t>(name)</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GB" sz="1600">
                <a:solidFill>
                  <a:srgbClr val="24292E"/>
                </a:solidFill>
                <a:latin typeface="Courier New"/>
                <a:ea typeface="Courier New"/>
                <a:cs typeface="Courier New"/>
                <a:sym typeface="Courier New"/>
              </a:rPr>
              <a:t>}</a:t>
            </a:r>
            <a:endParaRPr b="1" sz="1600">
              <a:solidFill>
                <a:srgbClr val="D73A49"/>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78"/>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Add an Action to the Button</a:t>
            </a:r>
            <a:endParaRPr/>
          </a:p>
        </p:txBody>
      </p:sp>
      <p:sp>
        <p:nvSpPr>
          <p:cNvPr id="891" name="Google Shape;891;p78"/>
          <p:cNvSpPr txBox="1"/>
          <p:nvPr>
            <p:ph idx="1" type="body"/>
          </p:nvPr>
        </p:nvSpPr>
        <p:spPr>
          <a:xfrm>
            <a:off x="1023950" y="1085850"/>
            <a:ext cx="7359300" cy="3425100"/>
          </a:xfrm>
          <a:prstGeom prst="rect">
            <a:avLst/>
          </a:prstGeom>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AutoNum type="arabicPeriod"/>
            </a:pPr>
            <a:r>
              <a:rPr lang="en-GB" sz="2000"/>
              <a:t>Replace the </a:t>
            </a:r>
            <a:r>
              <a:rPr b="1" lang="en-GB" sz="2000">
                <a:solidFill>
                  <a:srgbClr val="EB5757"/>
                </a:solidFill>
                <a:latin typeface="Courier New"/>
                <a:ea typeface="Courier New"/>
                <a:cs typeface="Courier New"/>
                <a:sym typeface="Courier New"/>
              </a:rPr>
              <a:t>Button</a:t>
            </a:r>
            <a:r>
              <a:rPr lang="en-GB" sz="2000"/>
              <a:t> Action with </a:t>
            </a:r>
            <a:r>
              <a:rPr b="1" lang="en-GB" sz="2000">
                <a:solidFill>
                  <a:srgbClr val="EB5757"/>
                </a:solidFill>
                <a:latin typeface="Courier New"/>
                <a:ea typeface="Courier New"/>
                <a:cs typeface="Courier New"/>
                <a:sym typeface="Courier New"/>
              </a:rPr>
              <a:t>print(name)</a:t>
            </a:r>
            <a:endParaRPr sz="2000"/>
          </a:p>
          <a:p>
            <a:pPr indent="0" lvl="0" marL="0" rtl="0" algn="l">
              <a:lnSpc>
                <a:spcPct val="115000"/>
              </a:lnSpc>
              <a:spcBef>
                <a:spcPts val="1000"/>
              </a:spcBef>
              <a:spcAft>
                <a:spcPts val="1000"/>
              </a:spcAft>
              <a:buNone/>
            </a:pPr>
            <a:r>
              <a:t/>
            </a:r>
            <a:endParaRPr sz="2000"/>
          </a:p>
        </p:txBody>
      </p:sp>
      <p:sp>
        <p:nvSpPr>
          <p:cNvPr id="892" name="Google Shape;892;p78"/>
          <p:cNvSpPr txBox="1"/>
          <p:nvPr/>
        </p:nvSpPr>
        <p:spPr>
          <a:xfrm>
            <a:off x="1573075" y="1640200"/>
            <a:ext cx="3115200" cy="931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D73A49"/>
                </a:solidFill>
                <a:latin typeface="Courier New"/>
                <a:ea typeface="Courier New"/>
                <a:cs typeface="Courier New"/>
                <a:sym typeface="Courier New"/>
              </a:rPr>
              <a:t>Button</a:t>
            </a:r>
            <a:r>
              <a:rPr b="1" lang="en-GB" sz="1600">
                <a:solidFill>
                  <a:srgbClr val="24292E"/>
                </a:solidFill>
                <a:latin typeface="Courier New"/>
                <a:ea typeface="Courier New"/>
                <a:cs typeface="Courier New"/>
                <a:sym typeface="Courier New"/>
              </a:rPr>
              <a:t>(</a:t>
            </a:r>
            <a:r>
              <a:rPr b="1" lang="en-GB" sz="1600">
                <a:solidFill>
                  <a:srgbClr val="032F62"/>
                </a:solidFill>
                <a:latin typeface="Courier New"/>
                <a:ea typeface="Courier New"/>
                <a:cs typeface="Courier New"/>
                <a:sym typeface="Courier New"/>
              </a:rPr>
              <a:t>"Submit Name"</a:t>
            </a:r>
            <a:r>
              <a:rPr b="1" lang="en-GB" sz="1600">
                <a:solidFill>
                  <a:srgbClr val="24292E"/>
                </a:solidFill>
                <a:latin typeface="Courier New"/>
                <a:ea typeface="Courier New"/>
                <a:cs typeface="Courier New"/>
                <a:sym typeface="Courier New"/>
              </a:rPr>
              <a:t>) {</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GB" sz="1600">
                <a:solidFill>
                  <a:srgbClr val="24292E"/>
                </a:solidFill>
                <a:latin typeface="Courier New"/>
                <a:ea typeface="Courier New"/>
                <a:cs typeface="Courier New"/>
                <a:sym typeface="Courier New"/>
              </a:rPr>
              <a:t>    </a:t>
            </a:r>
            <a:r>
              <a:rPr b="1" lang="en-GB" sz="1600">
                <a:solidFill>
                  <a:srgbClr val="E36209"/>
                </a:solidFill>
                <a:latin typeface="Courier New"/>
                <a:ea typeface="Courier New"/>
                <a:cs typeface="Courier New"/>
                <a:sym typeface="Courier New"/>
              </a:rPr>
              <a:t>print</a:t>
            </a:r>
            <a:r>
              <a:rPr b="1" lang="en-GB" sz="1600">
                <a:solidFill>
                  <a:srgbClr val="24292E"/>
                </a:solidFill>
                <a:latin typeface="Courier New"/>
                <a:ea typeface="Courier New"/>
                <a:cs typeface="Courier New"/>
                <a:sym typeface="Courier New"/>
              </a:rPr>
              <a:t>(name)</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GB" sz="1600">
                <a:solidFill>
                  <a:srgbClr val="24292E"/>
                </a:solidFill>
                <a:latin typeface="Courier New"/>
                <a:ea typeface="Courier New"/>
                <a:cs typeface="Courier New"/>
                <a:sym typeface="Courier New"/>
              </a:rPr>
              <a:t>}</a:t>
            </a:r>
            <a:endParaRPr b="1" sz="1600">
              <a:solidFill>
                <a:srgbClr val="D73A49"/>
              </a:solidFill>
              <a:latin typeface="Courier New"/>
              <a:ea typeface="Courier New"/>
              <a:cs typeface="Courier New"/>
              <a:sym typeface="Courier New"/>
            </a:endParaRPr>
          </a:p>
        </p:txBody>
      </p:sp>
      <p:sp>
        <p:nvSpPr>
          <p:cNvPr id="893" name="Google Shape;893;p78"/>
          <p:cNvSpPr/>
          <p:nvPr/>
        </p:nvSpPr>
        <p:spPr>
          <a:xfrm>
            <a:off x="-27850" y="4178104"/>
            <a:ext cx="7480200" cy="965400"/>
          </a:xfrm>
          <a:prstGeom prst="round1Rect">
            <a:avLst>
              <a:gd fmla="val 36238"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94" name="Google Shape;894;p78"/>
          <p:cNvPicPr preferRelativeResize="0"/>
          <p:nvPr/>
        </p:nvPicPr>
        <p:blipFill>
          <a:blip r:embed="rId3">
            <a:alphaModFix/>
          </a:blip>
          <a:stretch>
            <a:fillRect/>
          </a:stretch>
        </p:blipFill>
        <p:spPr>
          <a:xfrm>
            <a:off x="6375079" y="3912075"/>
            <a:ext cx="1005276" cy="1061571"/>
          </a:xfrm>
          <a:prstGeom prst="rect">
            <a:avLst/>
          </a:prstGeom>
          <a:noFill/>
          <a:ln>
            <a:noFill/>
          </a:ln>
        </p:spPr>
      </p:pic>
      <p:sp>
        <p:nvSpPr>
          <p:cNvPr id="895" name="Google Shape;895;p78"/>
          <p:cNvSpPr txBox="1"/>
          <p:nvPr>
            <p:ph idx="4294967295" type="subTitle"/>
          </p:nvPr>
        </p:nvSpPr>
        <p:spPr>
          <a:xfrm>
            <a:off x="166700" y="4276725"/>
            <a:ext cx="6438900" cy="7848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lang="en-GB" sz="2000"/>
              <a:t>Type something in the text field and then click the button a few times. What happens? </a:t>
            </a:r>
            <a:endParaRPr b="1"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79"/>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Add an Action to the Button</a:t>
            </a:r>
            <a:endParaRPr/>
          </a:p>
        </p:txBody>
      </p:sp>
      <p:sp>
        <p:nvSpPr>
          <p:cNvPr id="901" name="Google Shape;901;p79"/>
          <p:cNvSpPr txBox="1"/>
          <p:nvPr>
            <p:ph idx="1" type="body"/>
          </p:nvPr>
        </p:nvSpPr>
        <p:spPr>
          <a:xfrm>
            <a:off x="1023950" y="1085850"/>
            <a:ext cx="7359300" cy="3425100"/>
          </a:xfrm>
          <a:prstGeom prst="rect">
            <a:avLst/>
          </a:prstGeom>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AutoNum type="arabicPeriod"/>
            </a:pPr>
            <a:r>
              <a:rPr lang="en-GB" sz="2000"/>
              <a:t>Replace the </a:t>
            </a:r>
            <a:r>
              <a:rPr b="1" lang="en-GB" sz="2000">
                <a:solidFill>
                  <a:srgbClr val="EB5757"/>
                </a:solidFill>
                <a:latin typeface="Courier New"/>
                <a:ea typeface="Courier New"/>
                <a:cs typeface="Courier New"/>
                <a:sym typeface="Courier New"/>
              </a:rPr>
              <a:t>Button</a:t>
            </a:r>
            <a:r>
              <a:rPr lang="en-GB" sz="2000"/>
              <a:t> Action with </a:t>
            </a:r>
            <a:r>
              <a:rPr b="1" lang="en-GB" sz="2000">
                <a:solidFill>
                  <a:srgbClr val="EB5757"/>
                </a:solidFill>
                <a:latin typeface="Courier New"/>
                <a:ea typeface="Courier New"/>
                <a:cs typeface="Courier New"/>
                <a:sym typeface="Courier New"/>
              </a:rPr>
              <a:t>print(name)</a:t>
            </a:r>
            <a:endParaRPr sz="2000"/>
          </a:p>
          <a:p>
            <a:pPr indent="-355600" lvl="0" marL="457200" rtl="0" algn="l">
              <a:spcBef>
                <a:spcPts val="1000"/>
              </a:spcBef>
              <a:spcAft>
                <a:spcPts val="1000"/>
              </a:spcAft>
              <a:buSzPts val="2000"/>
              <a:buAutoNum type="arabicPeriod"/>
            </a:pPr>
            <a:r>
              <a:rPr lang="en-GB" sz="2000"/>
              <a:t>Create another property called </a:t>
            </a:r>
            <a:r>
              <a:rPr b="1" lang="en-GB" sz="2000">
                <a:solidFill>
                  <a:srgbClr val="EB5757"/>
                </a:solidFill>
                <a:latin typeface="Courier New"/>
                <a:ea typeface="Courier New"/>
                <a:cs typeface="Courier New"/>
                <a:sym typeface="Courier New"/>
              </a:rPr>
              <a:t>textTitle</a:t>
            </a:r>
            <a:r>
              <a:rPr lang="en-GB" sz="2000"/>
              <a:t> at the top of your app and assign it to the string “What is your name?” </a:t>
            </a:r>
            <a:endParaRPr sz="2000"/>
          </a:p>
        </p:txBody>
      </p:sp>
      <p:sp>
        <p:nvSpPr>
          <p:cNvPr id="902" name="Google Shape;902;p79"/>
          <p:cNvSpPr txBox="1"/>
          <p:nvPr/>
        </p:nvSpPr>
        <p:spPr>
          <a:xfrm>
            <a:off x="1573100" y="2480650"/>
            <a:ext cx="6566700" cy="4752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005CC5"/>
                </a:solidFill>
                <a:latin typeface="Courier New"/>
                <a:ea typeface="Courier New"/>
                <a:cs typeface="Courier New"/>
                <a:sym typeface="Courier New"/>
              </a:rPr>
              <a:t>@State</a:t>
            </a:r>
            <a:r>
              <a:rPr b="1" lang="en-GB" sz="1600">
                <a:solidFill>
                  <a:srgbClr val="24292E"/>
                </a:solidFill>
                <a:latin typeface="Courier New"/>
                <a:ea typeface="Courier New"/>
                <a:cs typeface="Courier New"/>
                <a:sym typeface="Courier New"/>
              </a:rPr>
              <a:t> </a:t>
            </a:r>
            <a:r>
              <a:rPr b="1" lang="en-GB" sz="1600">
                <a:solidFill>
                  <a:srgbClr val="D73A49"/>
                </a:solidFill>
                <a:latin typeface="Courier New"/>
                <a:ea typeface="Courier New"/>
                <a:cs typeface="Courier New"/>
                <a:sym typeface="Courier New"/>
              </a:rPr>
              <a:t>private</a:t>
            </a:r>
            <a:r>
              <a:rPr b="1" lang="en-GB" sz="1600">
                <a:solidFill>
                  <a:srgbClr val="24292E"/>
                </a:solidFill>
                <a:latin typeface="Courier New"/>
                <a:ea typeface="Courier New"/>
                <a:cs typeface="Courier New"/>
                <a:sym typeface="Courier New"/>
              </a:rPr>
              <a:t> </a:t>
            </a:r>
            <a:r>
              <a:rPr b="1" lang="en-GB" sz="1600">
                <a:solidFill>
                  <a:srgbClr val="D73A49"/>
                </a:solidFill>
                <a:latin typeface="Courier New"/>
                <a:ea typeface="Courier New"/>
                <a:cs typeface="Courier New"/>
                <a:sym typeface="Courier New"/>
              </a:rPr>
              <a:t>var</a:t>
            </a:r>
            <a:r>
              <a:rPr b="1" lang="en-GB" sz="1600">
                <a:solidFill>
                  <a:srgbClr val="24292E"/>
                </a:solidFill>
                <a:latin typeface="Courier New"/>
                <a:ea typeface="Courier New"/>
                <a:cs typeface="Courier New"/>
                <a:sym typeface="Courier New"/>
              </a:rPr>
              <a:t> textTitle </a:t>
            </a:r>
            <a:r>
              <a:rPr b="1" lang="en-GB" sz="1600">
                <a:solidFill>
                  <a:srgbClr val="005CC5"/>
                </a:solidFill>
                <a:latin typeface="Courier New"/>
                <a:ea typeface="Courier New"/>
                <a:cs typeface="Courier New"/>
                <a:sym typeface="Courier New"/>
              </a:rPr>
              <a:t>=</a:t>
            </a:r>
            <a:r>
              <a:rPr b="1" lang="en-GB" sz="1600">
                <a:solidFill>
                  <a:srgbClr val="24292E"/>
                </a:solidFill>
                <a:latin typeface="Courier New"/>
                <a:ea typeface="Courier New"/>
                <a:cs typeface="Courier New"/>
                <a:sym typeface="Courier New"/>
              </a:rPr>
              <a:t> </a:t>
            </a:r>
            <a:r>
              <a:rPr b="1" lang="en-GB" sz="1600">
                <a:solidFill>
                  <a:srgbClr val="032F62"/>
                </a:solidFill>
                <a:latin typeface="Courier New"/>
                <a:ea typeface="Courier New"/>
                <a:cs typeface="Courier New"/>
                <a:sym typeface="Courier New"/>
              </a:rPr>
              <a:t>"What is your name?"</a:t>
            </a:r>
            <a:endParaRPr b="1" sz="1600">
              <a:solidFill>
                <a:srgbClr val="D73A49"/>
              </a:solidFill>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80"/>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Add an Action to the Button</a:t>
            </a:r>
            <a:endParaRPr/>
          </a:p>
        </p:txBody>
      </p:sp>
      <p:sp>
        <p:nvSpPr>
          <p:cNvPr id="908" name="Google Shape;908;p80"/>
          <p:cNvSpPr txBox="1"/>
          <p:nvPr>
            <p:ph idx="1" type="body"/>
          </p:nvPr>
        </p:nvSpPr>
        <p:spPr>
          <a:xfrm>
            <a:off x="1023950" y="1085850"/>
            <a:ext cx="7359300" cy="3425100"/>
          </a:xfrm>
          <a:prstGeom prst="rect">
            <a:avLst/>
          </a:prstGeom>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AutoNum type="arabicPeriod"/>
            </a:pPr>
            <a:r>
              <a:rPr lang="en-GB" sz="2000"/>
              <a:t>Replace the </a:t>
            </a:r>
            <a:r>
              <a:rPr b="1" lang="en-GB" sz="2000">
                <a:solidFill>
                  <a:srgbClr val="EB5757"/>
                </a:solidFill>
                <a:latin typeface="Courier New"/>
                <a:ea typeface="Courier New"/>
                <a:cs typeface="Courier New"/>
                <a:sym typeface="Courier New"/>
              </a:rPr>
              <a:t>Button</a:t>
            </a:r>
            <a:r>
              <a:rPr lang="en-GB" sz="2000"/>
              <a:t> Action with </a:t>
            </a:r>
            <a:r>
              <a:rPr b="1" lang="en-GB" sz="2000">
                <a:solidFill>
                  <a:srgbClr val="EB5757"/>
                </a:solidFill>
                <a:latin typeface="Courier New"/>
                <a:ea typeface="Courier New"/>
                <a:cs typeface="Courier New"/>
                <a:sym typeface="Courier New"/>
              </a:rPr>
              <a:t>print(name)</a:t>
            </a:r>
            <a:endParaRPr sz="2000"/>
          </a:p>
          <a:p>
            <a:pPr indent="-355600" lvl="0" marL="457200" rtl="0" algn="l">
              <a:spcBef>
                <a:spcPts val="1000"/>
              </a:spcBef>
              <a:spcAft>
                <a:spcPts val="0"/>
              </a:spcAft>
              <a:buSzPts val="2000"/>
              <a:buAutoNum type="arabicPeriod"/>
            </a:pPr>
            <a:r>
              <a:rPr lang="en-GB" sz="2000"/>
              <a:t>Create another property called </a:t>
            </a:r>
            <a:r>
              <a:rPr b="1" lang="en-GB" sz="2000">
                <a:solidFill>
                  <a:srgbClr val="EB5757"/>
                </a:solidFill>
                <a:latin typeface="Courier New"/>
                <a:ea typeface="Courier New"/>
                <a:cs typeface="Courier New"/>
                <a:sym typeface="Courier New"/>
              </a:rPr>
              <a:t>textTitle</a:t>
            </a:r>
            <a:r>
              <a:rPr lang="en-GB" sz="2000"/>
              <a:t> at the top of your app and assign it to the string “What is your name?”</a:t>
            </a:r>
            <a:endParaRPr sz="2000"/>
          </a:p>
          <a:p>
            <a:pPr indent="-355600" lvl="0" marL="457200" rtl="0" algn="l">
              <a:spcBef>
                <a:spcPts val="1000"/>
              </a:spcBef>
              <a:spcAft>
                <a:spcPts val="1000"/>
              </a:spcAft>
              <a:buSzPts val="2000"/>
              <a:buAutoNum type="arabicPeriod"/>
            </a:pPr>
            <a:r>
              <a:rPr lang="en-GB" sz="2000"/>
              <a:t>Replace the static string in the </a:t>
            </a:r>
            <a:r>
              <a:rPr b="1" lang="en-GB" sz="2000">
                <a:solidFill>
                  <a:srgbClr val="EB5757"/>
                </a:solidFill>
                <a:latin typeface="Courier New"/>
                <a:ea typeface="Courier New"/>
                <a:cs typeface="Courier New"/>
                <a:sym typeface="Courier New"/>
              </a:rPr>
              <a:t>Text</a:t>
            </a:r>
            <a:r>
              <a:rPr lang="en-GB" sz="2000"/>
              <a:t> view with the </a:t>
            </a:r>
            <a:br>
              <a:rPr lang="en-GB" sz="2000"/>
            </a:br>
            <a:r>
              <a:rPr b="1" lang="en-GB" sz="2000">
                <a:solidFill>
                  <a:srgbClr val="EB5757"/>
                </a:solidFill>
                <a:latin typeface="Courier New"/>
                <a:ea typeface="Courier New"/>
                <a:cs typeface="Courier New"/>
                <a:sym typeface="Courier New"/>
              </a:rPr>
              <a:t>textTitle</a:t>
            </a:r>
            <a:r>
              <a:rPr lang="en-GB" sz="2000"/>
              <a:t> variable</a:t>
            </a:r>
            <a:endParaRPr sz="2000"/>
          </a:p>
        </p:txBody>
      </p:sp>
      <p:sp>
        <p:nvSpPr>
          <p:cNvPr id="909" name="Google Shape;909;p80"/>
          <p:cNvSpPr txBox="1"/>
          <p:nvPr/>
        </p:nvSpPr>
        <p:spPr>
          <a:xfrm>
            <a:off x="1595525" y="3321100"/>
            <a:ext cx="2016900" cy="4752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005CC5"/>
                </a:solidFill>
                <a:latin typeface="Courier New"/>
                <a:ea typeface="Courier New"/>
                <a:cs typeface="Courier New"/>
                <a:sym typeface="Courier New"/>
              </a:rPr>
              <a:t>Text(textTitle)</a:t>
            </a:r>
            <a:endParaRPr b="1" sz="1600">
              <a:solidFill>
                <a:srgbClr val="D73A49"/>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4"/>
          <p:cNvSpPr txBox="1"/>
          <p:nvPr>
            <p:ph idx="1" type="body"/>
          </p:nvPr>
        </p:nvSpPr>
        <p:spPr>
          <a:xfrm>
            <a:off x="360000" y="1534250"/>
            <a:ext cx="3926400" cy="3213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t>Use actions</a:t>
            </a:r>
            <a:r>
              <a:rPr lang="en-GB" sz="1800"/>
              <a:t> </a:t>
            </a:r>
            <a:r>
              <a:rPr lang="en-GB" sz="1800"/>
              <a:t>to </a:t>
            </a:r>
            <a:r>
              <a:rPr lang="en-GB" sz="1800"/>
              <a:t>update the UI based on user input</a:t>
            </a:r>
            <a:endParaRPr sz="1800"/>
          </a:p>
          <a:p>
            <a:pPr indent="-342900" lvl="0" marL="457200" rtl="0" algn="l">
              <a:spcBef>
                <a:spcPts val="1000"/>
              </a:spcBef>
              <a:spcAft>
                <a:spcPts val="0"/>
              </a:spcAft>
              <a:buSzPts val="1800"/>
              <a:buChar char="●"/>
            </a:pPr>
            <a:r>
              <a:rPr lang="en-GB" sz="1800"/>
              <a:t>Configure UI elements to trigger actions in views</a:t>
            </a:r>
            <a:endParaRPr sz="1800"/>
          </a:p>
          <a:p>
            <a:pPr indent="-342900" lvl="0" marL="457200" rtl="0" algn="l">
              <a:spcBef>
                <a:spcPts val="1000"/>
              </a:spcBef>
              <a:spcAft>
                <a:spcPts val="1000"/>
              </a:spcAft>
              <a:buSzPts val="1800"/>
              <a:buChar char="●"/>
            </a:pPr>
            <a:r>
              <a:rPr lang="en-GB" sz="1800"/>
              <a:t>Manage view state using SwiftUI’s </a:t>
            </a:r>
            <a:r>
              <a:rPr b="1" lang="en-GB" sz="1800">
                <a:solidFill>
                  <a:srgbClr val="EB5757"/>
                </a:solidFill>
                <a:latin typeface="Courier New"/>
                <a:ea typeface="Courier New"/>
                <a:cs typeface="Courier New"/>
                <a:sym typeface="Courier New"/>
              </a:rPr>
              <a:t>@State</a:t>
            </a:r>
            <a:r>
              <a:rPr lang="en-GB" sz="1800"/>
              <a:t> property wrapper</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81"/>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Add an Action to the Button</a:t>
            </a:r>
            <a:endParaRPr/>
          </a:p>
        </p:txBody>
      </p:sp>
      <p:sp>
        <p:nvSpPr>
          <p:cNvPr id="915" name="Google Shape;915;p81"/>
          <p:cNvSpPr txBox="1"/>
          <p:nvPr>
            <p:ph idx="1" type="body"/>
          </p:nvPr>
        </p:nvSpPr>
        <p:spPr>
          <a:xfrm>
            <a:off x="1023950" y="1085850"/>
            <a:ext cx="7359300" cy="3425100"/>
          </a:xfrm>
          <a:prstGeom prst="rect">
            <a:avLst/>
          </a:prstGeom>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AutoNum type="arabicPeriod"/>
            </a:pPr>
            <a:r>
              <a:rPr lang="en-GB" sz="2000"/>
              <a:t>Replace the </a:t>
            </a:r>
            <a:r>
              <a:rPr b="1" lang="en-GB" sz="2000">
                <a:solidFill>
                  <a:srgbClr val="EB5757"/>
                </a:solidFill>
                <a:latin typeface="Courier New"/>
                <a:ea typeface="Courier New"/>
                <a:cs typeface="Courier New"/>
                <a:sym typeface="Courier New"/>
              </a:rPr>
              <a:t>Button</a:t>
            </a:r>
            <a:r>
              <a:rPr lang="en-GB" sz="2000"/>
              <a:t> Action with </a:t>
            </a:r>
            <a:r>
              <a:rPr b="1" lang="en-GB" sz="2000">
                <a:solidFill>
                  <a:srgbClr val="EB5757"/>
                </a:solidFill>
                <a:latin typeface="Courier New"/>
                <a:ea typeface="Courier New"/>
                <a:cs typeface="Courier New"/>
                <a:sym typeface="Courier New"/>
              </a:rPr>
              <a:t>print(name)</a:t>
            </a:r>
            <a:endParaRPr sz="2000"/>
          </a:p>
          <a:p>
            <a:pPr indent="-355600" lvl="0" marL="457200" rtl="0" algn="l">
              <a:spcBef>
                <a:spcPts val="1000"/>
              </a:spcBef>
              <a:spcAft>
                <a:spcPts val="0"/>
              </a:spcAft>
              <a:buSzPts val="2000"/>
              <a:buAutoNum type="arabicPeriod"/>
            </a:pPr>
            <a:r>
              <a:rPr lang="en-GB" sz="2000"/>
              <a:t>Create another property called </a:t>
            </a:r>
            <a:r>
              <a:rPr b="1" lang="en-GB" sz="2000">
                <a:solidFill>
                  <a:srgbClr val="EB5757"/>
                </a:solidFill>
                <a:latin typeface="Courier New"/>
                <a:ea typeface="Courier New"/>
                <a:cs typeface="Courier New"/>
                <a:sym typeface="Courier New"/>
              </a:rPr>
              <a:t>textTitle</a:t>
            </a:r>
            <a:r>
              <a:rPr lang="en-GB" sz="2000"/>
              <a:t> at the top of your app and assign it to the string “What is your name?”</a:t>
            </a:r>
            <a:endParaRPr sz="2000"/>
          </a:p>
          <a:p>
            <a:pPr indent="-355600" lvl="0" marL="457200" rtl="0" algn="l">
              <a:spcBef>
                <a:spcPts val="1000"/>
              </a:spcBef>
              <a:spcAft>
                <a:spcPts val="0"/>
              </a:spcAft>
              <a:buSzPts val="2000"/>
              <a:buAutoNum type="arabicPeriod"/>
            </a:pPr>
            <a:r>
              <a:rPr lang="en-GB" sz="2000"/>
              <a:t>Replace the static string in the </a:t>
            </a:r>
            <a:r>
              <a:rPr b="1" lang="en-GB" sz="2000">
                <a:solidFill>
                  <a:srgbClr val="EB5757"/>
                </a:solidFill>
                <a:latin typeface="Courier New"/>
                <a:ea typeface="Courier New"/>
                <a:cs typeface="Courier New"/>
                <a:sym typeface="Courier New"/>
              </a:rPr>
              <a:t>Text</a:t>
            </a:r>
            <a:r>
              <a:rPr lang="en-GB" sz="2000"/>
              <a:t> view with the </a:t>
            </a:r>
            <a:br>
              <a:rPr lang="en-GB" sz="2000"/>
            </a:br>
            <a:r>
              <a:rPr b="1" lang="en-GB" sz="2000">
                <a:solidFill>
                  <a:srgbClr val="EB5757"/>
                </a:solidFill>
                <a:latin typeface="Courier New"/>
                <a:ea typeface="Courier New"/>
                <a:cs typeface="Courier New"/>
                <a:sym typeface="Courier New"/>
              </a:rPr>
              <a:t>textTitle</a:t>
            </a:r>
            <a:r>
              <a:rPr lang="en-GB" sz="2000"/>
              <a:t> variable</a:t>
            </a:r>
            <a:endParaRPr sz="2000"/>
          </a:p>
          <a:p>
            <a:pPr indent="-355600" lvl="0" marL="457200" rtl="0" algn="l">
              <a:spcBef>
                <a:spcPts val="1000"/>
              </a:spcBef>
              <a:spcAft>
                <a:spcPts val="1000"/>
              </a:spcAft>
              <a:buSzPts val="2000"/>
              <a:buAutoNum type="arabicPeriod"/>
            </a:pPr>
            <a:r>
              <a:rPr lang="en-GB" sz="2000"/>
              <a:t>Update the Action for the </a:t>
            </a:r>
            <a:r>
              <a:rPr b="1" lang="en-GB" sz="2000">
                <a:solidFill>
                  <a:srgbClr val="EB5757"/>
                </a:solidFill>
                <a:latin typeface="Courier New"/>
                <a:ea typeface="Courier New"/>
                <a:cs typeface="Courier New"/>
                <a:sym typeface="Courier New"/>
              </a:rPr>
              <a:t>Button</a:t>
            </a:r>
            <a:r>
              <a:rPr lang="en-GB" sz="2000"/>
              <a:t>: </a:t>
            </a:r>
            <a:r>
              <a:rPr lang="en-GB" sz="2000"/>
              <a:t>when the button </a:t>
            </a:r>
            <a:br>
              <a:rPr lang="en-GB" sz="2000"/>
            </a:br>
            <a:r>
              <a:rPr lang="en-GB" sz="2000"/>
              <a:t>is tapped, the </a:t>
            </a:r>
            <a:r>
              <a:rPr b="1" lang="en-GB" sz="2000">
                <a:solidFill>
                  <a:srgbClr val="EB5757"/>
                </a:solidFill>
                <a:latin typeface="Courier New"/>
                <a:ea typeface="Courier New"/>
                <a:cs typeface="Courier New"/>
                <a:sym typeface="Courier New"/>
              </a:rPr>
              <a:t>textTitle</a:t>
            </a:r>
            <a:r>
              <a:rPr lang="en-GB" sz="2000"/>
              <a:t> is updated to the string “Welcome, &lt;name&gt;!” based on the user’s input</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82"/>
          <p:cNvSpPr txBox="1"/>
          <p:nvPr/>
        </p:nvSpPr>
        <p:spPr>
          <a:xfrm>
            <a:off x="423600" y="1716300"/>
            <a:ext cx="8296800" cy="17109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D73A49"/>
                </a:solidFill>
                <a:latin typeface="Courier New"/>
                <a:ea typeface="Courier New"/>
                <a:cs typeface="Courier New"/>
                <a:sym typeface="Courier New"/>
              </a:rPr>
              <a:t>Button</a:t>
            </a:r>
            <a:r>
              <a:rPr b="1" lang="en-GB" sz="3000">
                <a:solidFill>
                  <a:srgbClr val="24292E"/>
                </a:solidFill>
                <a:latin typeface="Courier New"/>
                <a:ea typeface="Courier New"/>
                <a:cs typeface="Courier New"/>
                <a:sym typeface="Courier New"/>
              </a:rPr>
              <a:t>(</a:t>
            </a:r>
            <a:r>
              <a:rPr b="1" lang="en-GB" sz="3000">
                <a:solidFill>
                  <a:srgbClr val="032F62"/>
                </a:solidFill>
                <a:latin typeface="Courier New"/>
                <a:ea typeface="Courier New"/>
                <a:cs typeface="Courier New"/>
                <a:sym typeface="Courier New"/>
              </a:rPr>
              <a:t>"Submit Name"</a:t>
            </a:r>
            <a:r>
              <a:rPr b="1" lang="en-GB" sz="3000">
                <a:solidFill>
                  <a:srgbClr val="24292E"/>
                </a:solidFill>
                <a:latin typeface="Courier New"/>
                <a:ea typeface="Courier New"/>
                <a:cs typeface="Courier New"/>
                <a:sym typeface="Courier New"/>
              </a:rPr>
              <a:t>) {</a:t>
            </a:r>
            <a:endParaRPr b="1" sz="30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GB" sz="3000">
                <a:solidFill>
                  <a:srgbClr val="24292E"/>
                </a:solidFill>
                <a:latin typeface="Courier New"/>
                <a:ea typeface="Courier New"/>
                <a:cs typeface="Courier New"/>
                <a:sym typeface="Courier New"/>
              </a:rPr>
              <a:t>    textTitle </a:t>
            </a:r>
            <a:r>
              <a:rPr b="1" lang="en-GB" sz="3000">
                <a:solidFill>
                  <a:srgbClr val="005CC5"/>
                </a:solidFill>
                <a:latin typeface="Courier New"/>
                <a:ea typeface="Courier New"/>
                <a:cs typeface="Courier New"/>
                <a:sym typeface="Courier New"/>
              </a:rPr>
              <a:t>=</a:t>
            </a:r>
            <a:r>
              <a:rPr b="1" lang="en-GB" sz="3000">
                <a:solidFill>
                  <a:srgbClr val="24292E"/>
                </a:solidFill>
                <a:latin typeface="Courier New"/>
                <a:ea typeface="Courier New"/>
                <a:cs typeface="Courier New"/>
                <a:sym typeface="Courier New"/>
              </a:rPr>
              <a:t> </a:t>
            </a:r>
            <a:r>
              <a:rPr b="1" lang="en-GB" sz="3000">
                <a:solidFill>
                  <a:srgbClr val="032F62"/>
                </a:solidFill>
                <a:latin typeface="Courier New"/>
                <a:ea typeface="Courier New"/>
                <a:cs typeface="Courier New"/>
                <a:sym typeface="Courier New"/>
              </a:rPr>
              <a:t>"Welcome, </a:t>
            </a:r>
            <a:r>
              <a:rPr b="1" lang="en-GB" sz="3000">
                <a:solidFill>
                  <a:srgbClr val="24292E"/>
                </a:solidFill>
                <a:latin typeface="Courier New"/>
                <a:ea typeface="Courier New"/>
                <a:cs typeface="Courier New"/>
                <a:sym typeface="Courier New"/>
              </a:rPr>
              <a:t>\(name)</a:t>
            </a:r>
            <a:r>
              <a:rPr b="1" lang="en-GB" sz="3000">
                <a:solidFill>
                  <a:srgbClr val="032F62"/>
                </a:solidFill>
                <a:latin typeface="Courier New"/>
                <a:ea typeface="Courier New"/>
                <a:cs typeface="Courier New"/>
                <a:sym typeface="Courier New"/>
              </a:rPr>
              <a:t>!"</a:t>
            </a:r>
            <a:endParaRPr b="1" sz="30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GB" sz="3000">
                <a:solidFill>
                  <a:srgbClr val="24292E"/>
                </a:solidFill>
                <a:latin typeface="Courier New"/>
                <a:ea typeface="Courier New"/>
                <a:cs typeface="Courier New"/>
                <a:sym typeface="Courier New"/>
              </a:rPr>
              <a:t>}</a:t>
            </a:r>
            <a:endParaRPr b="1" sz="3000">
              <a:solidFill>
                <a:schemeClr val="accent5"/>
              </a:solidFill>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83"/>
          <p:cNvSpPr txBox="1"/>
          <p:nvPr>
            <p:ph type="ctrTitle"/>
          </p:nvPr>
        </p:nvSpPr>
        <p:spPr>
          <a:xfrm>
            <a:off x="689250" y="637275"/>
            <a:ext cx="7765200" cy="3647100"/>
          </a:xfrm>
          <a:prstGeom prst="rect">
            <a:avLst/>
          </a:prstGeom>
        </p:spPr>
        <p:txBody>
          <a:bodyPr anchorCtr="0" anchor="ctr" bIns="91425" lIns="91425" spcFirstLastPara="1" rIns="91425" wrap="square" tIns="91425">
            <a:normAutofit/>
          </a:bodyPr>
          <a:lstStyle/>
          <a:p>
            <a:pPr indent="0" lvl="0" marL="0" rtl="0" algn="ctr">
              <a:lnSpc>
                <a:spcPct val="115000"/>
              </a:lnSpc>
              <a:spcBef>
                <a:spcPts val="1200"/>
              </a:spcBef>
              <a:spcAft>
                <a:spcPts val="1200"/>
              </a:spcAft>
              <a:buNone/>
            </a:pPr>
            <a:r>
              <a:rPr lang="en-GB" sz="3700">
                <a:solidFill>
                  <a:schemeClr val="lt1"/>
                </a:solidFill>
              </a:rPr>
              <a:t>🎉 Congratulations, you built </a:t>
            </a:r>
            <a:br>
              <a:rPr lang="en-GB" sz="3700">
                <a:solidFill>
                  <a:schemeClr val="lt1"/>
                </a:solidFill>
              </a:rPr>
            </a:br>
            <a:r>
              <a:rPr lang="en-GB" sz="3700">
                <a:solidFill>
                  <a:schemeClr val="lt1"/>
                </a:solidFill>
              </a:rPr>
              <a:t>your first interactive UI!</a:t>
            </a:r>
            <a:endParaRPr sz="49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9" name="Shape 929"/>
        <p:cNvGrpSpPr/>
        <p:nvPr/>
      </p:nvGrpSpPr>
      <p:grpSpPr>
        <a:xfrm>
          <a:off x="0" y="0"/>
          <a:ext cx="0" cy="0"/>
          <a:chOff x="0" y="0"/>
          <a:chExt cx="0" cy="0"/>
        </a:xfrm>
      </p:grpSpPr>
      <p:sp>
        <p:nvSpPr>
          <p:cNvPr id="930" name="Google Shape;930;p84"/>
          <p:cNvSpPr/>
          <p:nvPr/>
        </p:nvSpPr>
        <p:spPr>
          <a:xfrm>
            <a:off x="6477550" y="1960263"/>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1" name="Google Shape;931;p84"/>
          <p:cNvSpPr/>
          <p:nvPr/>
        </p:nvSpPr>
        <p:spPr>
          <a:xfrm>
            <a:off x="6477550" y="1589763"/>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2" name="Google Shape;932;p84"/>
          <p:cNvSpPr/>
          <p:nvPr/>
        </p:nvSpPr>
        <p:spPr>
          <a:xfrm>
            <a:off x="6477550" y="4055776"/>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3" name="Google Shape;933;p84"/>
          <p:cNvSpPr/>
          <p:nvPr/>
        </p:nvSpPr>
        <p:spPr>
          <a:xfrm>
            <a:off x="6477550" y="-525749"/>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4" name="Google Shape;934;p84"/>
          <p:cNvSpPr/>
          <p:nvPr/>
        </p:nvSpPr>
        <p:spPr>
          <a:xfrm rot="-5400000">
            <a:off x="-625962" y="92783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5" name="Google Shape;935;p84"/>
          <p:cNvSpPr/>
          <p:nvPr/>
        </p:nvSpPr>
        <p:spPr>
          <a:xfrm rot="-5400000">
            <a:off x="-625962" y="-228937"/>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6" name="Google Shape;936;p84"/>
          <p:cNvSpPr/>
          <p:nvPr/>
        </p:nvSpPr>
        <p:spPr>
          <a:xfrm>
            <a:off x="627000" y="551775"/>
            <a:ext cx="7890000" cy="7437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7" name="Google Shape;937;p84"/>
          <p:cNvSpPr/>
          <p:nvPr/>
        </p:nvSpPr>
        <p:spPr>
          <a:xfrm>
            <a:off x="627000" y="1437075"/>
            <a:ext cx="7890000" cy="3174900"/>
          </a:xfrm>
          <a:prstGeom prst="roundRect">
            <a:avLst>
              <a:gd fmla="val 7274"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38" name="Google Shape;938;p84" title="Icons_Artboard 24.png"/>
          <p:cNvPicPr preferRelativeResize="0"/>
          <p:nvPr/>
        </p:nvPicPr>
        <p:blipFill>
          <a:blip r:embed="rId3">
            <a:alphaModFix/>
          </a:blip>
          <a:stretch>
            <a:fillRect/>
          </a:stretch>
        </p:blipFill>
        <p:spPr>
          <a:xfrm>
            <a:off x="208234" y="2246835"/>
            <a:ext cx="1101993" cy="1101399"/>
          </a:xfrm>
          <a:prstGeom prst="rect">
            <a:avLst/>
          </a:prstGeom>
          <a:noFill/>
          <a:ln>
            <a:noFill/>
          </a:ln>
        </p:spPr>
      </p:pic>
      <p:pic>
        <p:nvPicPr>
          <p:cNvPr id="939" name="Google Shape;939;p84" title="Icons_Artboard 24.png"/>
          <p:cNvPicPr preferRelativeResize="0"/>
          <p:nvPr/>
        </p:nvPicPr>
        <p:blipFill>
          <a:blip r:embed="rId3">
            <a:alphaModFix/>
          </a:blip>
          <a:stretch>
            <a:fillRect/>
          </a:stretch>
        </p:blipFill>
        <p:spPr>
          <a:xfrm>
            <a:off x="7767024" y="850486"/>
            <a:ext cx="1254124" cy="1253475"/>
          </a:xfrm>
          <a:prstGeom prst="rect">
            <a:avLst/>
          </a:prstGeom>
          <a:noFill/>
          <a:ln>
            <a:noFill/>
          </a:ln>
        </p:spPr>
      </p:pic>
      <p:sp>
        <p:nvSpPr>
          <p:cNvPr id="940" name="Google Shape;940;p84"/>
          <p:cNvSpPr txBox="1"/>
          <p:nvPr>
            <p:ph idx="4294967295" type="title"/>
          </p:nvPr>
        </p:nvSpPr>
        <p:spPr>
          <a:xfrm>
            <a:off x="745250" y="632125"/>
            <a:ext cx="7632000" cy="569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Git &amp; GitHub Checkpoint</a:t>
            </a:r>
            <a:endParaRPr/>
          </a:p>
        </p:txBody>
      </p:sp>
      <p:sp>
        <p:nvSpPr>
          <p:cNvPr id="941" name="Google Shape;941;p84"/>
          <p:cNvSpPr txBox="1"/>
          <p:nvPr>
            <p:ph idx="4294967295" type="subTitle"/>
          </p:nvPr>
        </p:nvSpPr>
        <p:spPr>
          <a:xfrm>
            <a:off x="1081950" y="1600575"/>
            <a:ext cx="6980100" cy="2891100"/>
          </a:xfrm>
          <a:prstGeom prst="rect">
            <a:avLst/>
          </a:prstGeom>
        </p:spPr>
        <p:txBody>
          <a:bodyPr anchorCtr="0" anchor="ctr" bIns="91425" lIns="91425" spcFirstLastPara="1" rIns="91425" wrap="square" tIns="91425">
            <a:noAutofit/>
          </a:bodyPr>
          <a:lstStyle/>
          <a:p>
            <a:pPr indent="0" lvl="0" marL="0" rtl="0" algn="ctr">
              <a:lnSpc>
                <a:spcPct val="95000"/>
              </a:lnSpc>
              <a:spcBef>
                <a:spcPts val="1200"/>
              </a:spcBef>
              <a:spcAft>
                <a:spcPts val="0"/>
              </a:spcAft>
              <a:buClr>
                <a:schemeClr val="accent5"/>
              </a:buClr>
              <a:buSzPts val="935"/>
              <a:buFont typeface="Arial"/>
              <a:buNone/>
            </a:pPr>
            <a:r>
              <a:rPr b="1" lang="en-GB" sz="1629"/>
              <a:t>Step 1: </a:t>
            </a:r>
            <a:r>
              <a:rPr lang="en-GB" sz="1629"/>
              <a:t>Add your changes to the staging area with</a:t>
            </a:r>
            <a:br>
              <a:rPr lang="en-GB" sz="1629"/>
            </a:br>
            <a:r>
              <a:rPr b="1" lang="en-GB" sz="1629">
                <a:solidFill>
                  <a:schemeClr val="lt1"/>
                </a:solidFill>
              </a:rPr>
              <a:t>Integrate</a:t>
            </a:r>
            <a:r>
              <a:rPr lang="en-GB" sz="1629"/>
              <a:t> &gt; </a:t>
            </a:r>
            <a:r>
              <a:rPr b="1" lang="en-GB" sz="1629">
                <a:solidFill>
                  <a:schemeClr val="lt1"/>
                </a:solidFill>
              </a:rPr>
              <a:t>Stage All Changes</a:t>
            </a:r>
            <a:r>
              <a:rPr lang="en-GB" sz="1629"/>
              <a:t>.</a:t>
            </a:r>
            <a:endParaRPr sz="1629"/>
          </a:p>
          <a:p>
            <a:pPr indent="0" lvl="0" marL="0" rtl="0" algn="ctr">
              <a:lnSpc>
                <a:spcPct val="95000"/>
              </a:lnSpc>
              <a:spcBef>
                <a:spcPts val="1200"/>
              </a:spcBef>
              <a:spcAft>
                <a:spcPts val="0"/>
              </a:spcAft>
              <a:buSzPts val="935"/>
              <a:buNone/>
            </a:pPr>
            <a:r>
              <a:rPr b="1" lang="en-GB" sz="1629"/>
              <a:t>Step 2: </a:t>
            </a:r>
            <a:r>
              <a:rPr lang="en-GB" sz="1629"/>
              <a:t>Save your work with</a:t>
            </a:r>
            <a:r>
              <a:rPr b="1" lang="en-GB" sz="1629">
                <a:solidFill>
                  <a:schemeClr val="lt1"/>
                </a:solidFill>
              </a:rPr>
              <a:t> Integrate</a:t>
            </a:r>
            <a:r>
              <a:rPr lang="en-GB" sz="1629"/>
              <a:t> &gt; </a:t>
            </a:r>
            <a:r>
              <a:rPr b="1" lang="en-GB" sz="1629">
                <a:solidFill>
                  <a:schemeClr val="lt1"/>
                </a:solidFill>
              </a:rPr>
              <a:t>Commit</a:t>
            </a:r>
            <a:r>
              <a:rPr lang="en-GB" sz="1629"/>
              <a:t> and </a:t>
            </a:r>
            <a:br>
              <a:rPr lang="en-GB" sz="1629"/>
            </a:br>
            <a:r>
              <a:rPr lang="en-GB" sz="1629"/>
              <a:t>write a detailed commit message before </a:t>
            </a:r>
            <a:br>
              <a:rPr lang="en-GB" sz="1629"/>
            </a:br>
            <a:r>
              <a:rPr lang="en-GB" sz="1629"/>
              <a:t>clicking the </a:t>
            </a:r>
            <a:r>
              <a:rPr b="1" lang="en-GB" sz="1629">
                <a:solidFill>
                  <a:schemeClr val="lt1"/>
                </a:solidFill>
              </a:rPr>
              <a:t>Commit</a:t>
            </a:r>
            <a:r>
              <a:rPr lang="en-GB" sz="1629"/>
              <a:t> button.</a:t>
            </a:r>
            <a:endParaRPr sz="1629"/>
          </a:p>
          <a:p>
            <a:pPr indent="0" lvl="0" marL="0" rtl="0" algn="ctr">
              <a:lnSpc>
                <a:spcPct val="95000"/>
              </a:lnSpc>
              <a:spcBef>
                <a:spcPts val="1200"/>
              </a:spcBef>
              <a:spcAft>
                <a:spcPts val="1200"/>
              </a:spcAft>
              <a:buSzPts val="935"/>
              <a:buNone/>
            </a:pPr>
            <a:r>
              <a:rPr b="1" lang="en-GB" sz="1629"/>
              <a:t>Step 3</a:t>
            </a:r>
            <a:r>
              <a:rPr lang="en-GB" sz="1629"/>
              <a:t>: Push your changes to GitHub with </a:t>
            </a:r>
            <a:r>
              <a:rPr b="1" lang="en-GB" sz="1629">
                <a:solidFill>
                  <a:schemeClr val="lt1"/>
                </a:solidFill>
              </a:rPr>
              <a:t>Integrate</a:t>
            </a:r>
            <a:r>
              <a:rPr lang="en-GB" sz="1629"/>
              <a:t> &gt; </a:t>
            </a:r>
            <a:r>
              <a:rPr b="1" lang="en-GB" sz="1629">
                <a:solidFill>
                  <a:schemeClr val="lt1"/>
                </a:solidFill>
              </a:rPr>
              <a:t>Push</a:t>
            </a:r>
            <a:r>
              <a:rPr lang="en-GB" sz="1629"/>
              <a:t>. </a:t>
            </a:r>
            <a:br>
              <a:rPr lang="en-GB" sz="1629"/>
            </a:br>
            <a:r>
              <a:rPr lang="en-GB" sz="1629"/>
              <a:t>Click </a:t>
            </a:r>
            <a:r>
              <a:rPr b="1" lang="en-GB" sz="1629">
                <a:solidFill>
                  <a:schemeClr val="lt1"/>
                </a:solidFill>
              </a:rPr>
              <a:t>Push</a:t>
            </a:r>
            <a:r>
              <a:rPr lang="en-GB" sz="1629"/>
              <a:t> when the new window opens and </a:t>
            </a:r>
            <a:br>
              <a:rPr lang="en-GB" sz="1629"/>
            </a:br>
            <a:r>
              <a:rPr lang="en-GB" sz="1629"/>
              <a:t>check out your work on GitHub!</a:t>
            </a:r>
            <a:endParaRPr sz="1629"/>
          </a:p>
        </p:txBody>
      </p:sp>
      <p:sp>
        <p:nvSpPr>
          <p:cNvPr id="942" name="Google Shape;942;p8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pic>
        <p:nvPicPr>
          <p:cNvPr id="943" name="Google Shape;943;p84" title="pink-checkpaper.png"/>
          <p:cNvPicPr preferRelativeResize="0"/>
          <p:nvPr/>
        </p:nvPicPr>
        <p:blipFill rotWithShape="1">
          <a:blip r:embed="rId4">
            <a:alphaModFix/>
          </a:blip>
          <a:srcRect b="12043" l="24211" r="22900" t="24837"/>
          <a:stretch/>
        </p:blipFill>
        <p:spPr>
          <a:xfrm rot="476949">
            <a:off x="7317704" y="2917583"/>
            <a:ext cx="1710366" cy="204125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85"/>
          <p:cNvSpPr txBox="1"/>
          <p:nvPr>
            <p:ph type="title"/>
          </p:nvPr>
        </p:nvSpPr>
        <p:spPr>
          <a:xfrm>
            <a:off x="1382400" y="1549350"/>
            <a:ext cx="6379200" cy="2044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How do you know when you should use a property </a:t>
            </a:r>
            <a:br>
              <a:rPr lang="en-GB"/>
            </a:br>
            <a:r>
              <a:rPr lang="en-GB"/>
              <a:t>to store a piece of data?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86"/>
          <p:cNvSpPr txBox="1"/>
          <p:nvPr>
            <p:ph type="title"/>
          </p:nvPr>
        </p:nvSpPr>
        <p:spPr>
          <a:xfrm>
            <a:off x="1151125" y="1639825"/>
            <a:ext cx="6837000" cy="1574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accent5"/>
              </a:buClr>
              <a:buSzPts val="1100"/>
              <a:buFont typeface="Arial"/>
              <a:buNone/>
            </a:pPr>
            <a:r>
              <a:rPr lang="en-GB" sz="5000"/>
              <a:t>Practice</a:t>
            </a:r>
            <a:endParaRPr sz="5000"/>
          </a:p>
          <a:p>
            <a:pPr indent="0" lvl="0" marL="0" rtl="0" algn="ctr">
              <a:spcBef>
                <a:spcPts val="0"/>
              </a:spcBef>
              <a:spcAft>
                <a:spcPts val="0"/>
              </a:spcAft>
              <a:buNone/>
            </a:pPr>
            <a:r>
              <a:rPr b="0" lang="en-GB" sz="2200"/>
              <a:t>Reference the practice in the lesson for details!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7" name="Shape 957"/>
        <p:cNvGrpSpPr/>
        <p:nvPr/>
      </p:nvGrpSpPr>
      <p:grpSpPr>
        <a:xfrm>
          <a:off x="0" y="0"/>
          <a:ext cx="0" cy="0"/>
          <a:chOff x="0" y="0"/>
          <a:chExt cx="0" cy="0"/>
        </a:xfrm>
      </p:grpSpPr>
      <p:sp>
        <p:nvSpPr>
          <p:cNvPr id="958" name="Google Shape;958;p87"/>
          <p:cNvSpPr/>
          <p:nvPr/>
        </p:nvSpPr>
        <p:spPr>
          <a:xfrm>
            <a:off x="6477550" y="1960263"/>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9" name="Google Shape;959;p87"/>
          <p:cNvSpPr/>
          <p:nvPr/>
        </p:nvSpPr>
        <p:spPr>
          <a:xfrm>
            <a:off x="6477550" y="1589763"/>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0" name="Google Shape;960;p87"/>
          <p:cNvSpPr/>
          <p:nvPr/>
        </p:nvSpPr>
        <p:spPr>
          <a:xfrm>
            <a:off x="6477550" y="4055776"/>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1" name="Google Shape;961;p87"/>
          <p:cNvSpPr/>
          <p:nvPr/>
        </p:nvSpPr>
        <p:spPr>
          <a:xfrm>
            <a:off x="6477550" y="-525749"/>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2" name="Google Shape;962;p87"/>
          <p:cNvSpPr/>
          <p:nvPr/>
        </p:nvSpPr>
        <p:spPr>
          <a:xfrm rot="-5400000">
            <a:off x="-625962" y="92783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3" name="Google Shape;963;p87"/>
          <p:cNvSpPr/>
          <p:nvPr/>
        </p:nvSpPr>
        <p:spPr>
          <a:xfrm rot="-5400000">
            <a:off x="-625962" y="-228937"/>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4" name="Google Shape;964;p87"/>
          <p:cNvSpPr/>
          <p:nvPr/>
        </p:nvSpPr>
        <p:spPr>
          <a:xfrm>
            <a:off x="627000" y="551775"/>
            <a:ext cx="7890000" cy="7437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5" name="Google Shape;965;p87"/>
          <p:cNvSpPr/>
          <p:nvPr/>
        </p:nvSpPr>
        <p:spPr>
          <a:xfrm>
            <a:off x="627000" y="1437075"/>
            <a:ext cx="7890000" cy="3174900"/>
          </a:xfrm>
          <a:prstGeom prst="roundRect">
            <a:avLst>
              <a:gd fmla="val 7274"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66" name="Google Shape;966;p87" title="Icons_Artboard 24.png"/>
          <p:cNvPicPr preferRelativeResize="0"/>
          <p:nvPr/>
        </p:nvPicPr>
        <p:blipFill>
          <a:blip r:embed="rId3">
            <a:alphaModFix/>
          </a:blip>
          <a:stretch>
            <a:fillRect/>
          </a:stretch>
        </p:blipFill>
        <p:spPr>
          <a:xfrm>
            <a:off x="208234" y="2246835"/>
            <a:ext cx="1101993" cy="1101399"/>
          </a:xfrm>
          <a:prstGeom prst="rect">
            <a:avLst/>
          </a:prstGeom>
          <a:noFill/>
          <a:ln>
            <a:noFill/>
          </a:ln>
        </p:spPr>
      </p:pic>
      <p:pic>
        <p:nvPicPr>
          <p:cNvPr id="967" name="Google Shape;967;p87" title="Icons_Artboard 24.png"/>
          <p:cNvPicPr preferRelativeResize="0"/>
          <p:nvPr/>
        </p:nvPicPr>
        <p:blipFill>
          <a:blip r:embed="rId3">
            <a:alphaModFix/>
          </a:blip>
          <a:stretch>
            <a:fillRect/>
          </a:stretch>
        </p:blipFill>
        <p:spPr>
          <a:xfrm>
            <a:off x="7767024" y="850486"/>
            <a:ext cx="1254124" cy="1253475"/>
          </a:xfrm>
          <a:prstGeom prst="rect">
            <a:avLst/>
          </a:prstGeom>
          <a:noFill/>
          <a:ln>
            <a:noFill/>
          </a:ln>
        </p:spPr>
      </p:pic>
      <p:sp>
        <p:nvSpPr>
          <p:cNvPr id="968" name="Google Shape;968;p87"/>
          <p:cNvSpPr txBox="1"/>
          <p:nvPr>
            <p:ph idx="4294967295" type="title"/>
          </p:nvPr>
        </p:nvSpPr>
        <p:spPr>
          <a:xfrm>
            <a:off x="745250" y="632125"/>
            <a:ext cx="7632000" cy="569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Git &amp; GitHub Checkpoint</a:t>
            </a:r>
            <a:endParaRPr/>
          </a:p>
        </p:txBody>
      </p:sp>
      <p:sp>
        <p:nvSpPr>
          <p:cNvPr id="969" name="Google Shape;969;p87"/>
          <p:cNvSpPr txBox="1"/>
          <p:nvPr>
            <p:ph idx="4294967295" type="subTitle"/>
          </p:nvPr>
        </p:nvSpPr>
        <p:spPr>
          <a:xfrm>
            <a:off x="1081950" y="1600575"/>
            <a:ext cx="6980100" cy="2891100"/>
          </a:xfrm>
          <a:prstGeom prst="rect">
            <a:avLst/>
          </a:prstGeom>
        </p:spPr>
        <p:txBody>
          <a:bodyPr anchorCtr="0" anchor="ctr" bIns="91425" lIns="91425" spcFirstLastPara="1" rIns="91425" wrap="square" tIns="91425">
            <a:noAutofit/>
          </a:bodyPr>
          <a:lstStyle/>
          <a:p>
            <a:pPr indent="0" lvl="0" marL="0" rtl="0" algn="ctr">
              <a:lnSpc>
                <a:spcPct val="95000"/>
              </a:lnSpc>
              <a:spcBef>
                <a:spcPts val="1200"/>
              </a:spcBef>
              <a:spcAft>
                <a:spcPts val="0"/>
              </a:spcAft>
              <a:buClr>
                <a:schemeClr val="accent5"/>
              </a:buClr>
              <a:buSzPts val="935"/>
              <a:buFont typeface="Arial"/>
              <a:buNone/>
            </a:pPr>
            <a:r>
              <a:rPr b="1" lang="en-GB" sz="1629"/>
              <a:t>Step 1: </a:t>
            </a:r>
            <a:r>
              <a:rPr lang="en-GB" sz="1629"/>
              <a:t>Add your changes to the staging area with</a:t>
            </a:r>
            <a:br>
              <a:rPr lang="en-GB" sz="1629"/>
            </a:br>
            <a:r>
              <a:rPr b="1" lang="en-GB" sz="1629">
                <a:solidFill>
                  <a:schemeClr val="lt1"/>
                </a:solidFill>
              </a:rPr>
              <a:t>Integrate</a:t>
            </a:r>
            <a:r>
              <a:rPr lang="en-GB" sz="1629"/>
              <a:t> &gt; </a:t>
            </a:r>
            <a:r>
              <a:rPr b="1" lang="en-GB" sz="1629">
                <a:solidFill>
                  <a:schemeClr val="lt1"/>
                </a:solidFill>
              </a:rPr>
              <a:t>Stage All Changes</a:t>
            </a:r>
            <a:r>
              <a:rPr lang="en-GB" sz="1629"/>
              <a:t>.</a:t>
            </a:r>
            <a:endParaRPr sz="1629"/>
          </a:p>
          <a:p>
            <a:pPr indent="0" lvl="0" marL="0" rtl="0" algn="ctr">
              <a:lnSpc>
                <a:spcPct val="95000"/>
              </a:lnSpc>
              <a:spcBef>
                <a:spcPts val="1200"/>
              </a:spcBef>
              <a:spcAft>
                <a:spcPts val="0"/>
              </a:spcAft>
              <a:buSzPts val="935"/>
              <a:buNone/>
            </a:pPr>
            <a:r>
              <a:rPr b="1" lang="en-GB" sz="1629"/>
              <a:t>Step 2: </a:t>
            </a:r>
            <a:r>
              <a:rPr lang="en-GB" sz="1629"/>
              <a:t>Save your work with</a:t>
            </a:r>
            <a:r>
              <a:rPr b="1" lang="en-GB" sz="1629">
                <a:solidFill>
                  <a:schemeClr val="lt1"/>
                </a:solidFill>
              </a:rPr>
              <a:t> Integrate</a:t>
            </a:r>
            <a:r>
              <a:rPr lang="en-GB" sz="1629"/>
              <a:t> &gt; </a:t>
            </a:r>
            <a:r>
              <a:rPr b="1" lang="en-GB" sz="1629">
                <a:solidFill>
                  <a:schemeClr val="lt1"/>
                </a:solidFill>
              </a:rPr>
              <a:t>Commit</a:t>
            </a:r>
            <a:r>
              <a:rPr lang="en-GB" sz="1629"/>
              <a:t> and </a:t>
            </a:r>
            <a:br>
              <a:rPr lang="en-GB" sz="1629"/>
            </a:br>
            <a:r>
              <a:rPr lang="en-GB" sz="1629"/>
              <a:t>write a detailed commit message before </a:t>
            </a:r>
            <a:br>
              <a:rPr lang="en-GB" sz="1629"/>
            </a:br>
            <a:r>
              <a:rPr lang="en-GB" sz="1629"/>
              <a:t>clicking the </a:t>
            </a:r>
            <a:r>
              <a:rPr b="1" lang="en-GB" sz="1629">
                <a:solidFill>
                  <a:schemeClr val="lt1"/>
                </a:solidFill>
              </a:rPr>
              <a:t>Commit</a:t>
            </a:r>
            <a:r>
              <a:rPr lang="en-GB" sz="1629"/>
              <a:t> button.</a:t>
            </a:r>
            <a:endParaRPr sz="1629"/>
          </a:p>
          <a:p>
            <a:pPr indent="0" lvl="0" marL="0" rtl="0" algn="ctr">
              <a:lnSpc>
                <a:spcPct val="95000"/>
              </a:lnSpc>
              <a:spcBef>
                <a:spcPts val="1200"/>
              </a:spcBef>
              <a:spcAft>
                <a:spcPts val="1200"/>
              </a:spcAft>
              <a:buSzPts val="935"/>
              <a:buNone/>
            </a:pPr>
            <a:r>
              <a:rPr b="1" lang="en-GB" sz="1629"/>
              <a:t>Step 3</a:t>
            </a:r>
            <a:r>
              <a:rPr lang="en-GB" sz="1629"/>
              <a:t>: Push your changes to GitHub with </a:t>
            </a:r>
            <a:r>
              <a:rPr b="1" lang="en-GB" sz="1629">
                <a:solidFill>
                  <a:schemeClr val="lt1"/>
                </a:solidFill>
              </a:rPr>
              <a:t>Integrate</a:t>
            </a:r>
            <a:r>
              <a:rPr lang="en-GB" sz="1629"/>
              <a:t> &gt; </a:t>
            </a:r>
            <a:r>
              <a:rPr b="1" lang="en-GB" sz="1629">
                <a:solidFill>
                  <a:schemeClr val="lt1"/>
                </a:solidFill>
              </a:rPr>
              <a:t>Push</a:t>
            </a:r>
            <a:r>
              <a:rPr lang="en-GB" sz="1629"/>
              <a:t>. </a:t>
            </a:r>
            <a:br>
              <a:rPr lang="en-GB" sz="1629"/>
            </a:br>
            <a:r>
              <a:rPr lang="en-GB" sz="1629"/>
              <a:t>Click </a:t>
            </a:r>
            <a:r>
              <a:rPr b="1" lang="en-GB" sz="1629">
                <a:solidFill>
                  <a:schemeClr val="lt1"/>
                </a:solidFill>
              </a:rPr>
              <a:t>Push</a:t>
            </a:r>
            <a:r>
              <a:rPr lang="en-GB" sz="1629"/>
              <a:t> when the new window opens and </a:t>
            </a:r>
            <a:br>
              <a:rPr lang="en-GB" sz="1629"/>
            </a:br>
            <a:r>
              <a:rPr lang="en-GB" sz="1629"/>
              <a:t>check out your work on GitHub!</a:t>
            </a:r>
            <a:endParaRPr sz="1629"/>
          </a:p>
        </p:txBody>
      </p:sp>
      <p:sp>
        <p:nvSpPr>
          <p:cNvPr id="970" name="Google Shape;970;p87"/>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pic>
        <p:nvPicPr>
          <p:cNvPr id="971" name="Google Shape;971;p87" title="pink-checkpaper.png"/>
          <p:cNvPicPr preferRelativeResize="0"/>
          <p:nvPr/>
        </p:nvPicPr>
        <p:blipFill rotWithShape="1">
          <a:blip r:embed="rId4">
            <a:alphaModFix/>
          </a:blip>
          <a:srcRect b="12043" l="24211" r="22900" t="24837"/>
          <a:stretch/>
        </p:blipFill>
        <p:spPr>
          <a:xfrm rot="476949">
            <a:off x="7317704" y="2917583"/>
            <a:ext cx="1710366" cy="204125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88"/>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Show &amp; Tell Time!</a:t>
            </a:r>
            <a:endParaRPr/>
          </a:p>
        </p:txBody>
      </p:sp>
      <p:sp>
        <p:nvSpPr>
          <p:cNvPr id="977" name="Google Shape;977;p88"/>
          <p:cNvSpPr txBox="1"/>
          <p:nvPr>
            <p:ph idx="1" type="body"/>
          </p:nvPr>
        </p:nvSpPr>
        <p:spPr>
          <a:xfrm>
            <a:off x="207600" y="1305650"/>
            <a:ext cx="8676600" cy="3357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Proxima Nova"/>
              <a:buChar char="●"/>
            </a:pPr>
            <a:r>
              <a:rPr lang="en-GB" sz="2000"/>
              <a:t>Independently prepare for Show &amp; Tell</a:t>
            </a:r>
            <a:endParaRPr sz="2000"/>
          </a:p>
          <a:p>
            <a:pPr indent="-355600" lvl="0" marL="457200" rtl="0" algn="l">
              <a:spcBef>
                <a:spcPts val="0"/>
              </a:spcBef>
              <a:spcAft>
                <a:spcPts val="0"/>
              </a:spcAft>
              <a:buSzPts val="2000"/>
              <a:buFont typeface="Proxima Nova"/>
              <a:buChar char="●"/>
            </a:pPr>
            <a:r>
              <a:rPr lang="en-GB" sz="2000"/>
              <a:t>Share in groups of 2-3 </a:t>
            </a:r>
            <a:endParaRPr sz="2000"/>
          </a:p>
          <a:p>
            <a:pPr indent="-355600" lvl="2" marL="1371600" rtl="0" algn="l">
              <a:spcBef>
                <a:spcPts val="0"/>
              </a:spcBef>
              <a:spcAft>
                <a:spcPts val="0"/>
              </a:spcAft>
              <a:buSzPts val="2000"/>
              <a:buFont typeface="Proxima Nova"/>
              <a:buChar char="■"/>
            </a:pPr>
            <a:r>
              <a:rPr lang="en-GB" sz="2000"/>
              <a:t>Introduce yourself</a:t>
            </a:r>
            <a:endParaRPr sz="2000"/>
          </a:p>
          <a:p>
            <a:pPr indent="-355600" lvl="2" marL="1371600" rtl="0" algn="l">
              <a:spcBef>
                <a:spcPts val="0"/>
              </a:spcBef>
              <a:spcAft>
                <a:spcPts val="0"/>
              </a:spcAft>
              <a:buSzPts val="2000"/>
              <a:buFont typeface="Proxima Nova"/>
              <a:buChar char="■"/>
            </a:pPr>
            <a:r>
              <a:rPr lang="en-GB" sz="2000"/>
              <a:t>Go over the app you created</a:t>
            </a:r>
            <a:endParaRPr sz="2000"/>
          </a:p>
          <a:p>
            <a:pPr indent="-355600" lvl="2" marL="1371600" rtl="0" algn="l">
              <a:spcBef>
                <a:spcPts val="0"/>
              </a:spcBef>
              <a:spcAft>
                <a:spcPts val="0"/>
              </a:spcAft>
              <a:buSzPts val="2000"/>
              <a:buFont typeface="Proxima Nova"/>
              <a:buChar char="■"/>
            </a:pPr>
            <a:r>
              <a:rPr lang="en-GB" sz="2000"/>
              <a:t>Name what you are most proud of!</a:t>
            </a:r>
            <a:endParaRPr sz="2000"/>
          </a:p>
          <a:p>
            <a:pPr indent="-355600" lvl="2" marL="1371600" rtl="0" algn="l">
              <a:spcBef>
                <a:spcPts val="0"/>
              </a:spcBef>
              <a:spcAft>
                <a:spcPts val="0"/>
              </a:spcAft>
              <a:buSzPts val="2000"/>
              <a:buFont typeface="Proxima Nova"/>
              <a:buChar char="■"/>
            </a:pPr>
            <a:r>
              <a:rPr lang="en-GB" sz="2000"/>
              <a:t>Others should share GLOWS!!! </a:t>
            </a:r>
            <a:endParaRPr sz="2000"/>
          </a:p>
          <a:p>
            <a:pPr indent="-355600" lvl="2" marL="1371600" rtl="0" algn="l">
              <a:spcBef>
                <a:spcPts val="0"/>
              </a:spcBef>
              <a:spcAft>
                <a:spcPts val="0"/>
              </a:spcAft>
              <a:buSzPts val="2000"/>
              <a:buFont typeface="Proxima Nova"/>
              <a:buChar char="■"/>
            </a:pPr>
            <a:r>
              <a:rPr lang="en-GB" sz="2000"/>
              <a:t>Switch</a:t>
            </a:r>
            <a:endParaRPr sz="2000"/>
          </a:p>
          <a:p>
            <a:pPr indent="0" lvl="0" marL="457200" rtl="0" algn="l">
              <a:spcBef>
                <a:spcPts val="0"/>
              </a:spcBef>
              <a:spcAft>
                <a:spcPts val="0"/>
              </a:spcAft>
              <a:buClr>
                <a:schemeClr val="accent5"/>
              </a:buClr>
              <a:buSzPts val="1100"/>
              <a:buFont typeface="Arial"/>
              <a:buNone/>
            </a:pPr>
            <a:r>
              <a:t/>
            </a:r>
            <a:endParaRPr sz="1800"/>
          </a:p>
          <a:p>
            <a:pPr indent="0" lvl="0" marL="0" rtl="0" algn="l">
              <a:spcBef>
                <a:spcPts val="0"/>
              </a:spcBef>
              <a:spcAft>
                <a:spcPts val="1200"/>
              </a:spcAft>
              <a:buNone/>
            </a:pPr>
            <a:r>
              <a:t/>
            </a:r>
            <a:endParaRPr/>
          </a:p>
        </p:txBody>
      </p:sp>
      <p:sp>
        <p:nvSpPr>
          <p:cNvPr id="978" name="Google Shape;978;p88"/>
          <p:cNvSpPr/>
          <p:nvPr/>
        </p:nvSpPr>
        <p:spPr>
          <a:xfrm rot="10800000">
            <a:off x="7949700" y="0"/>
            <a:ext cx="1194300" cy="1281600"/>
          </a:xfrm>
          <a:prstGeom prst="round2SameRect">
            <a:avLst>
              <a:gd fmla="val 47058"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9" name="Google Shape;979;p88"/>
          <p:cNvSpPr txBox="1"/>
          <p:nvPr/>
        </p:nvSpPr>
        <p:spPr>
          <a:xfrm>
            <a:off x="8582919" y="658976"/>
            <a:ext cx="456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900">
                <a:solidFill>
                  <a:srgbClr val="FF99FC"/>
                </a:solidFill>
                <a:latin typeface="Helvetica Neue"/>
                <a:ea typeface="Helvetica Neue"/>
                <a:cs typeface="Helvetica Neue"/>
                <a:sym typeface="Helvetica Neue"/>
              </a:rPr>
              <a:t>mins</a:t>
            </a:r>
            <a:endParaRPr b="1" sz="900">
              <a:solidFill>
                <a:srgbClr val="FF99FC"/>
              </a:solidFill>
              <a:latin typeface="Helvetica Neue"/>
              <a:ea typeface="Helvetica Neue"/>
              <a:cs typeface="Helvetica Neue"/>
              <a:sym typeface="Helvetica Neue"/>
            </a:endParaRPr>
          </a:p>
        </p:txBody>
      </p:sp>
      <p:sp>
        <p:nvSpPr>
          <p:cNvPr id="980" name="Google Shape;980;p88"/>
          <p:cNvSpPr txBox="1"/>
          <p:nvPr/>
        </p:nvSpPr>
        <p:spPr>
          <a:xfrm>
            <a:off x="8582919" y="658976"/>
            <a:ext cx="456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900">
                <a:solidFill>
                  <a:srgbClr val="FF99FC"/>
                </a:solidFill>
                <a:latin typeface="Helvetica Neue"/>
                <a:ea typeface="Helvetica Neue"/>
                <a:cs typeface="Helvetica Neue"/>
                <a:sym typeface="Helvetica Neue"/>
              </a:rPr>
              <a:t>mins</a:t>
            </a:r>
            <a:endParaRPr b="1" sz="900">
              <a:solidFill>
                <a:srgbClr val="FF99FC"/>
              </a:solidFill>
              <a:latin typeface="Helvetica Neue"/>
              <a:ea typeface="Helvetica Neue"/>
              <a:cs typeface="Helvetica Neue"/>
              <a:sym typeface="Helvetica Neue"/>
            </a:endParaRPr>
          </a:p>
        </p:txBody>
      </p:sp>
      <p:pic>
        <p:nvPicPr>
          <p:cNvPr id="981" name="Google Shape;981;p88"/>
          <p:cNvPicPr preferRelativeResize="0"/>
          <p:nvPr/>
        </p:nvPicPr>
        <p:blipFill>
          <a:blip r:embed="rId3">
            <a:alphaModFix/>
          </a:blip>
          <a:stretch>
            <a:fillRect/>
          </a:stretch>
        </p:blipFill>
        <p:spPr>
          <a:xfrm>
            <a:off x="7845225" y="-66387"/>
            <a:ext cx="1194299" cy="1194272"/>
          </a:xfrm>
          <a:prstGeom prst="rect">
            <a:avLst/>
          </a:prstGeom>
          <a:noFill/>
          <a:ln>
            <a:noFill/>
          </a:ln>
        </p:spPr>
      </p:pic>
      <p:pic>
        <p:nvPicPr>
          <p:cNvPr id="982" name="Google Shape;982;p88"/>
          <p:cNvPicPr preferRelativeResize="0"/>
          <p:nvPr/>
        </p:nvPicPr>
        <p:blipFill>
          <a:blip r:embed="rId4">
            <a:alphaModFix/>
          </a:blip>
          <a:stretch>
            <a:fillRect/>
          </a:stretch>
        </p:blipFill>
        <p:spPr>
          <a:xfrm>
            <a:off x="8600490" y="540321"/>
            <a:ext cx="497792" cy="512553"/>
          </a:xfrm>
          <a:prstGeom prst="rect">
            <a:avLst/>
          </a:prstGeom>
          <a:noFill/>
          <a:ln>
            <a:noFill/>
          </a:ln>
        </p:spPr>
      </p:pic>
      <p:sp>
        <p:nvSpPr>
          <p:cNvPr id="983" name="Google Shape;983;p88"/>
          <p:cNvSpPr txBox="1"/>
          <p:nvPr/>
        </p:nvSpPr>
        <p:spPr>
          <a:xfrm>
            <a:off x="8666654" y="483599"/>
            <a:ext cx="37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900">
                <a:solidFill>
                  <a:srgbClr val="FF99FC"/>
                </a:solidFill>
                <a:latin typeface="Helvetica Neue"/>
                <a:ea typeface="Helvetica Neue"/>
                <a:cs typeface="Helvetica Neue"/>
                <a:sym typeface="Helvetica Neue"/>
              </a:rPr>
              <a:t>5</a:t>
            </a:r>
            <a:endParaRPr b="1" sz="1900">
              <a:solidFill>
                <a:srgbClr val="FF99FC"/>
              </a:solidFill>
              <a:latin typeface="Helvetica Neue"/>
              <a:ea typeface="Helvetica Neue"/>
              <a:cs typeface="Helvetica Neue"/>
              <a:sym typeface="Helvetica Neue"/>
            </a:endParaRPr>
          </a:p>
        </p:txBody>
      </p:sp>
      <p:sp>
        <p:nvSpPr>
          <p:cNvPr id="984" name="Google Shape;984;p88"/>
          <p:cNvSpPr txBox="1"/>
          <p:nvPr/>
        </p:nvSpPr>
        <p:spPr>
          <a:xfrm>
            <a:off x="8621082" y="729763"/>
            <a:ext cx="456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900">
                <a:solidFill>
                  <a:srgbClr val="FF99FC"/>
                </a:solidFill>
                <a:latin typeface="Helvetica Neue"/>
                <a:ea typeface="Helvetica Neue"/>
                <a:cs typeface="Helvetica Neue"/>
                <a:sym typeface="Helvetica Neue"/>
              </a:rPr>
              <a:t>mins</a:t>
            </a:r>
            <a:endParaRPr b="1" sz="900">
              <a:solidFill>
                <a:srgbClr val="FF99FC"/>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55"/>
          <p:cNvSpPr txBox="1"/>
          <p:nvPr>
            <p:ph idx="1" type="body"/>
          </p:nvPr>
        </p:nvSpPr>
        <p:spPr>
          <a:xfrm>
            <a:off x="207600" y="1305650"/>
            <a:ext cx="8676600" cy="3357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accent5"/>
              </a:buClr>
              <a:buSzPts val="1100"/>
              <a:buFont typeface="Arial"/>
              <a:buNone/>
            </a:pPr>
            <a:r>
              <a:rPr lang="en-GB" sz="2000"/>
              <a:t>Team up with a partner who has an iOS device. Decide who will be Partner A (Driver - needs an iOS device) and Partner B (Recorder - needs ✏️ and 📄).</a:t>
            </a:r>
            <a:endParaRPr sz="2000"/>
          </a:p>
          <a:p>
            <a:pPr indent="-355600" lvl="0" marL="457200" rtl="0" algn="l">
              <a:lnSpc>
                <a:spcPct val="115000"/>
              </a:lnSpc>
              <a:spcBef>
                <a:spcPts val="1200"/>
              </a:spcBef>
              <a:spcAft>
                <a:spcPts val="0"/>
              </a:spcAft>
              <a:buSzPts val="2000"/>
              <a:buChar char="●"/>
            </a:pPr>
            <a:r>
              <a:rPr b="1" lang="en-GB" sz="2000"/>
              <a:t>Partner A:</a:t>
            </a:r>
            <a:r>
              <a:rPr lang="en-GB" sz="2000"/>
              <a:t> Add a new event of your choice to your calendar. </a:t>
            </a:r>
            <a:r>
              <a:rPr b="1" i="1" lang="en-GB" sz="2000"/>
              <a:t>Make sure to explore all the various ways you can “customize” the event.</a:t>
            </a:r>
            <a:endParaRPr b="1" i="1" sz="2000"/>
          </a:p>
          <a:p>
            <a:pPr indent="-355600" lvl="0" marL="457200" rtl="0" algn="l">
              <a:lnSpc>
                <a:spcPct val="115000"/>
              </a:lnSpc>
              <a:spcBef>
                <a:spcPts val="1200"/>
              </a:spcBef>
              <a:spcAft>
                <a:spcPts val="1000"/>
              </a:spcAft>
              <a:buSzPts val="2000"/>
              <a:buChar char="●"/>
            </a:pPr>
            <a:r>
              <a:rPr b="1" lang="en-GB" sz="2000"/>
              <a:t>Partner B:</a:t>
            </a:r>
            <a:r>
              <a:rPr lang="en-GB" sz="2000"/>
              <a:t> Note down each time the Calendar App takes user input from Partner A. </a:t>
            </a:r>
            <a:r>
              <a:rPr b="1" lang="en-GB" sz="2000"/>
              <a:t>Make sure to note what the user input is (text, click, etc…).</a:t>
            </a:r>
            <a:endParaRPr sz="2000"/>
          </a:p>
        </p:txBody>
      </p:sp>
      <p:sp>
        <p:nvSpPr>
          <p:cNvPr id="680" name="Google Shape;680;p55"/>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Warm-Up</a:t>
            </a:r>
            <a:endParaRPr/>
          </a:p>
        </p:txBody>
      </p:sp>
      <p:pic>
        <p:nvPicPr>
          <p:cNvPr id="681" name="Google Shape;681;p55" title="3min-PinkTimer.mp4">
            <a:hlinkClick r:id="rId3"/>
          </p:cNvPr>
          <p:cNvPicPr preferRelativeResize="0"/>
          <p:nvPr/>
        </p:nvPicPr>
        <p:blipFill>
          <a:blip r:embed="rId4">
            <a:alphaModFix/>
          </a:blip>
          <a:stretch>
            <a:fillRect/>
          </a:stretch>
        </p:blipFill>
        <p:spPr>
          <a:xfrm>
            <a:off x="6529175" y="3886975"/>
            <a:ext cx="1824624" cy="10263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6"/>
          <p:cNvSpPr txBox="1"/>
          <p:nvPr>
            <p:ph type="title"/>
          </p:nvPr>
        </p:nvSpPr>
        <p:spPr>
          <a:xfrm>
            <a:off x="745250" y="632125"/>
            <a:ext cx="7632000" cy="569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Reflection</a:t>
            </a:r>
            <a:endParaRPr/>
          </a:p>
        </p:txBody>
      </p:sp>
      <p:sp>
        <p:nvSpPr>
          <p:cNvPr id="687" name="Google Shape;687;p56"/>
          <p:cNvSpPr txBox="1"/>
          <p:nvPr/>
        </p:nvSpPr>
        <p:spPr>
          <a:xfrm>
            <a:off x="882275" y="1689475"/>
            <a:ext cx="7227300" cy="245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accent5"/>
              </a:buClr>
              <a:buSzPts val="1100"/>
              <a:buFont typeface="Arial"/>
              <a:buNone/>
            </a:pPr>
            <a:r>
              <a:rPr b="1" lang="en-GB" sz="2000">
                <a:solidFill>
                  <a:schemeClr val="accent5"/>
                </a:solidFill>
                <a:latin typeface="Proxima Nova"/>
                <a:ea typeface="Proxima Nova"/>
                <a:cs typeface="Proxima Nova"/>
                <a:sym typeface="Proxima Nova"/>
              </a:rPr>
              <a:t>Partner A - </a:t>
            </a:r>
            <a:r>
              <a:rPr lang="en-GB" sz="2000">
                <a:solidFill>
                  <a:schemeClr val="accent5"/>
                </a:solidFill>
                <a:latin typeface="Proxima Nova"/>
                <a:ea typeface="Proxima Nova"/>
                <a:cs typeface="Proxima Nova"/>
                <a:sym typeface="Proxima Nova"/>
              </a:rPr>
              <a:t>What were some of the ways you were able to “customize” the event?</a:t>
            </a:r>
            <a:endParaRPr sz="2000">
              <a:solidFill>
                <a:schemeClr val="accent5"/>
              </a:solidFill>
              <a:latin typeface="Proxima Nova"/>
              <a:ea typeface="Proxima Nova"/>
              <a:cs typeface="Proxima Nova"/>
              <a:sym typeface="Proxima Nova"/>
            </a:endParaRPr>
          </a:p>
          <a:p>
            <a:pPr indent="0" lvl="0" marL="0" rtl="0" algn="l">
              <a:lnSpc>
                <a:spcPct val="115000"/>
              </a:lnSpc>
              <a:spcBef>
                <a:spcPts val="1200"/>
              </a:spcBef>
              <a:spcAft>
                <a:spcPts val="1200"/>
              </a:spcAft>
              <a:buNone/>
            </a:pPr>
            <a:r>
              <a:rPr b="1" lang="en-GB" sz="2000">
                <a:solidFill>
                  <a:schemeClr val="accent5"/>
                </a:solidFill>
                <a:latin typeface="Proxima Nova"/>
                <a:ea typeface="Proxima Nova"/>
                <a:cs typeface="Proxima Nova"/>
                <a:sym typeface="Proxima Nova"/>
              </a:rPr>
              <a:t>Partner B - </a:t>
            </a:r>
            <a:r>
              <a:rPr lang="en-GB" sz="2000">
                <a:solidFill>
                  <a:schemeClr val="accent5"/>
                </a:solidFill>
                <a:latin typeface="Proxima Nova"/>
                <a:ea typeface="Proxima Nova"/>
                <a:cs typeface="Proxima Nova"/>
                <a:sym typeface="Proxima Nova"/>
              </a:rPr>
              <a:t>When did the Calendar App take user input from Partner A? What kind of input did it take (strings, booleans, etc.)?</a:t>
            </a:r>
            <a:endParaRPr sz="2400">
              <a:solidFill>
                <a:schemeClr val="accent5"/>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7"/>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Interactive Apps</a:t>
            </a:r>
            <a:endParaRPr/>
          </a:p>
        </p:txBody>
      </p:sp>
      <p:pic>
        <p:nvPicPr>
          <p:cNvPr id="693" name="Google Shape;693;p57"/>
          <p:cNvPicPr preferRelativeResize="0"/>
          <p:nvPr/>
        </p:nvPicPr>
        <p:blipFill rotWithShape="1">
          <a:blip r:embed="rId3">
            <a:alphaModFix/>
          </a:blip>
          <a:srcRect b="18691" l="22848" r="14344" t="8064"/>
          <a:stretch/>
        </p:blipFill>
        <p:spPr>
          <a:xfrm rot="1563645">
            <a:off x="5920366" y="294109"/>
            <a:ext cx="3513263" cy="4096932"/>
          </a:xfrm>
          <a:prstGeom prst="rect">
            <a:avLst/>
          </a:prstGeom>
          <a:noFill/>
          <a:ln>
            <a:noFill/>
          </a:ln>
        </p:spPr>
      </p:pic>
      <p:sp>
        <p:nvSpPr>
          <p:cNvPr id="694" name="Google Shape;694;p57"/>
          <p:cNvSpPr txBox="1"/>
          <p:nvPr>
            <p:ph idx="1" type="body"/>
          </p:nvPr>
        </p:nvSpPr>
        <p:spPr>
          <a:xfrm>
            <a:off x="376675" y="1534250"/>
            <a:ext cx="4896900" cy="28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Up until now, we've built the visual framework (UI) of our apps. </a:t>
            </a:r>
            <a:endParaRPr/>
          </a:p>
          <a:p>
            <a:pPr indent="0" lvl="0" marL="0" rtl="0" algn="l">
              <a:spcBef>
                <a:spcPts val="1000"/>
              </a:spcBef>
              <a:spcAft>
                <a:spcPts val="0"/>
              </a:spcAft>
              <a:buNone/>
            </a:pPr>
            <a:r>
              <a:rPr lang="en-GB"/>
              <a:t>Now it’s time to bring them to life by adding </a:t>
            </a:r>
            <a:r>
              <a:rPr b="1" lang="en-GB"/>
              <a:t>interactivity</a:t>
            </a:r>
            <a:r>
              <a:rPr lang="en-GB"/>
              <a:t>—just like the dynamic Calendar app in your warm-up. </a:t>
            </a:r>
            <a:endParaRPr/>
          </a:p>
          <a:p>
            <a:pPr indent="0" lvl="0" marL="0" rtl="0" algn="l">
              <a:spcBef>
                <a:spcPts val="1000"/>
              </a:spcBef>
              <a:spcAft>
                <a:spcPts val="1000"/>
              </a:spcAft>
              <a:buNone/>
            </a:pPr>
            <a:r>
              <a:rPr lang="en-GB"/>
              <a:t>When you tap the plus sign, type an event title, or scroll through dates and times, the app reacts to your every action. This is the power of an interactive user interface in action.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8"/>
          <p:cNvSpPr txBox="1"/>
          <p:nvPr>
            <p:ph type="ctrTitle"/>
          </p:nvPr>
        </p:nvSpPr>
        <p:spPr>
          <a:xfrm>
            <a:off x="4889700" y="610100"/>
            <a:ext cx="39264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Controls</a:t>
            </a:r>
            <a:endParaRPr/>
          </a:p>
        </p:txBody>
      </p:sp>
      <p:sp>
        <p:nvSpPr>
          <p:cNvPr id="700" name="Google Shape;700;p58"/>
          <p:cNvSpPr txBox="1"/>
          <p:nvPr>
            <p:ph idx="1" type="body"/>
          </p:nvPr>
        </p:nvSpPr>
        <p:spPr>
          <a:xfrm>
            <a:off x="4889700" y="1529725"/>
            <a:ext cx="3926400" cy="3213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b="1" lang="en-GB" sz="1800"/>
              <a:t>Controls </a:t>
            </a:r>
            <a:r>
              <a:rPr lang="en-GB" sz="1800"/>
              <a:t>enable user interaction and include elements such as buttons, text fields, and toggles. </a:t>
            </a:r>
            <a:endParaRPr sz="1800"/>
          </a:p>
          <a:p>
            <a:pPr indent="0" lvl="0" marL="0" rtl="0" algn="l">
              <a:lnSpc>
                <a:spcPct val="115000"/>
              </a:lnSpc>
              <a:spcBef>
                <a:spcPts val="1000"/>
              </a:spcBef>
              <a:spcAft>
                <a:spcPts val="0"/>
              </a:spcAft>
              <a:buClr>
                <a:schemeClr val="accent5"/>
              </a:buClr>
              <a:buSzPts val="1100"/>
              <a:buFont typeface="Arial"/>
              <a:buNone/>
            </a:pPr>
            <a:r>
              <a:rPr lang="en-GB" sz="1800"/>
              <a:t>We can still apply </a:t>
            </a:r>
            <a:r>
              <a:rPr b="1" lang="en-GB" sz="1800"/>
              <a:t>modifiers </a:t>
            </a:r>
            <a:r>
              <a:rPr lang="en-GB" sz="1800"/>
              <a:t>to customize the design of controls. </a:t>
            </a:r>
            <a:endParaRPr sz="1800"/>
          </a:p>
          <a:p>
            <a:pPr indent="0" lvl="0" marL="0" rtl="0" algn="l">
              <a:lnSpc>
                <a:spcPct val="115000"/>
              </a:lnSpc>
              <a:spcBef>
                <a:spcPts val="1000"/>
              </a:spcBef>
              <a:spcAft>
                <a:spcPts val="1000"/>
              </a:spcAft>
              <a:buNone/>
            </a:pPr>
            <a:r>
              <a:rPr lang="en-GB" sz="1800"/>
              <a:t>Views and controls are the </a:t>
            </a:r>
            <a:r>
              <a:rPr b="1" lang="en-GB" sz="1800"/>
              <a:t>visual building blocks </a:t>
            </a:r>
            <a:r>
              <a:rPr lang="en-GB" sz="1800"/>
              <a:t>of your app’s user interface.</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59"/>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Goal</a:t>
            </a:r>
            <a:endParaRPr/>
          </a:p>
        </p:txBody>
      </p:sp>
      <p:sp>
        <p:nvSpPr>
          <p:cNvPr id="706" name="Google Shape;706;p59"/>
          <p:cNvSpPr txBox="1"/>
          <p:nvPr>
            <p:ph idx="1" type="body"/>
          </p:nvPr>
        </p:nvSpPr>
        <p:spPr>
          <a:xfrm>
            <a:off x="376675" y="1534250"/>
            <a:ext cx="4896900" cy="2823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accent5"/>
              </a:buClr>
              <a:buSzPts val="1100"/>
              <a:buFont typeface="Arial"/>
              <a:buNone/>
            </a:pPr>
            <a:r>
              <a:rPr lang="en-GB" sz="2200"/>
              <a:t>We are going to create our first interactive app with a combination of </a:t>
            </a:r>
            <a:r>
              <a:rPr b="1" lang="en-GB" sz="2200"/>
              <a:t>views</a:t>
            </a:r>
            <a:r>
              <a:rPr lang="en-GB" sz="2200"/>
              <a:t> and </a:t>
            </a:r>
            <a:r>
              <a:rPr b="1" lang="en-GB" sz="2200"/>
              <a:t>controls</a:t>
            </a:r>
            <a:r>
              <a:rPr lang="en-GB" sz="2200"/>
              <a:t>. </a:t>
            </a:r>
            <a:endParaRPr sz="2200"/>
          </a:p>
          <a:p>
            <a:pPr indent="0" lvl="0" marL="0" rtl="0" algn="l">
              <a:lnSpc>
                <a:spcPct val="100000"/>
              </a:lnSpc>
              <a:spcBef>
                <a:spcPts val="1000"/>
              </a:spcBef>
              <a:spcAft>
                <a:spcPts val="1000"/>
              </a:spcAft>
              <a:buNone/>
            </a:pPr>
            <a:r>
              <a:rPr b="1" lang="en-GB" sz="2200"/>
              <a:t>Goal:</a:t>
            </a:r>
            <a:r>
              <a:rPr lang="en-GB" sz="2200"/>
              <a:t> When the user types something in the text field and clicks the button, the text they typed becomes the text at the top of the app!</a:t>
            </a:r>
            <a:endParaRPr/>
          </a:p>
        </p:txBody>
      </p:sp>
      <p:pic>
        <p:nvPicPr>
          <p:cNvPr id="707" name="Google Shape;707;p59"/>
          <p:cNvPicPr preferRelativeResize="0"/>
          <p:nvPr/>
        </p:nvPicPr>
        <p:blipFill rotWithShape="1">
          <a:blip r:embed="rId3">
            <a:alphaModFix/>
          </a:blip>
          <a:srcRect b="0" l="3024" r="2751" t="1400"/>
          <a:stretch/>
        </p:blipFill>
        <p:spPr>
          <a:xfrm>
            <a:off x="6508775" y="494725"/>
            <a:ext cx="1948800" cy="4095600"/>
          </a:xfrm>
          <a:prstGeom prst="roundRect">
            <a:avLst>
              <a:gd fmla="val 18095"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60"/>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UI Planning</a:t>
            </a:r>
            <a:endParaRPr/>
          </a:p>
        </p:txBody>
      </p:sp>
      <p:sp>
        <p:nvSpPr>
          <p:cNvPr id="713" name="Google Shape;713;p60"/>
          <p:cNvSpPr txBox="1"/>
          <p:nvPr>
            <p:ph idx="1" type="body"/>
          </p:nvPr>
        </p:nvSpPr>
        <p:spPr>
          <a:xfrm>
            <a:off x="376675" y="1534250"/>
            <a:ext cx="4896900" cy="2823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Clr>
                <a:schemeClr val="accent5"/>
              </a:buClr>
              <a:buSzPts val="1100"/>
              <a:buFont typeface="Arial"/>
              <a:buNone/>
            </a:pPr>
            <a:r>
              <a:rPr lang="en-GB" sz="2200"/>
              <a:t>W</a:t>
            </a:r>
            <a:r>
              <a:rPr lang="en-GB" sz="2200"/>
              <a:t>hat </a:t>
            </a:r>
            <a:r>
              <a:rPr b="1" lang="en-GB" sz="2200"/>
              <a:t>views</a:t>
            </a:r>
            <a:r>
              <a:rPr lang="en-GB" sz="2200"/>
              <a:t> and </a:t>
            </a:r>
            <a:r>
              <a:rPr b="1" lang="en-GB" sz="2200"/>
              <a:t>stacks</a:t>
            </a:r>
            <a:r>
              <a:rPr lang="en-GB" sz="2200"/>
              <a:t> do you need for this app?</a:t>
            </a:r>
            <a:endParaRPr sz="2200"/>
          </a:p>
        </p:txBody>
      </p:sp>
      <p:pic>
        <p:nvPicPr>
          <p:cNvPr id="714" name="Google Shape;714;p60"/>
          <p:cNvPicPr preferRelativeResize="0"/>
          <p:nvPr/>
        </p:nvPicPr>
        <p:blipFill rotWithShape="1">
          <a:blip r:embed="rId3">
            <a:alphaModFix/>
          </a:blip>
          <a:srcRect b="0" l="3024" r="2751" t="1400"/>
          <a:stretch/>
        </p:blipFill>
        <p:spPr>
          <a:xfrm>
            <a:off x="6508775" y="494725"/>
            <a:ext cx="1948800" cy="4095600"/>
          </a:xfrm>
          <a:prstGeom prst="roundRect">
            <a:avLst>
              <a:gd fmla="val 18095" name="adj"/>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025 KWK Slide Theme">
  <a:themeElements>
    <a:clrScheme name="Simple Light">
      <a:dk1>
        <a:srgbClr val="E3FF00"/>
      </a:dk1>
      <a:lt1>
        <a:srgbClr val="007052"/>
      </a:lt1>
      <a:dk2>
        <a:srgbClr val="F7F5EB"/>
      </a:dk2>
      <a:lt2>
        <a:srgbClr val="8AA6DF"/>
      </a:lt2>
      <a:accent1>
        <a:srgbClr val="0BD956"/>
      </a:accent1>
      <a:accent2>
        <a:srgbClr val="4096FA"/>
      </a:accent2>
      <a:accent3>
        <a:srgbClr val="8427C9"/>
      </a:accent3>
      <a:accent4>
        <a:srgbClr val="FF99FC"/>
      </a:accent4>
      <a:accent5>
        <a:srgbClr val="000000"/>
      </a:accent5>
      <a:accent6>
        <a:srgbClr val="FFFFFF"/>
      </a:accent6>
      <a:hlink>
        <a:srgbClr val="8427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